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56"/>
  </p:notesMasterIdLst>
  <p:sldIdLst>
    <p:sldId id="256" r:id="rId2"/>
    <p:sldId id="318" r:id="rId3"/>
    <p:sldId id="277" r:id="rId4"/>
    <p:sldId id="270" r:id="rId5"/>
    <p:sldId id="271" r:id="rId6"/>
    <p:sldId id="278" r:id="rId7"/>
    <p:sldId id="272" r:id="rId8"/>
    <p:sldId id="279" r:id="rId9"/>
    <p:sldId id="281" r:id="rId10"/>
    <p:sldId id="282" r:id="rId11"/>
    <p:sldId id="283" r:id="rId12"/>
    <p:sldId id="273" r:id="rId13"/>
    <p:sldId id="288" r:id="rId14"/>
    <p:sldId id="274" r:id="rId15"/>
    <p:sldId id="275" r:id="rId16"/>
    <p:sldId id="257" r:id="rId17"/>
    <p:sldId id="258" r:id="rId18"/>
    <p:sldId id="259" r:id="rId19"/>
    <p:sldId id="260" r:id="rId20"/>
    <p:sldId id="266" r:id="rId21"/>
    <p:sldId id="261" r:id="rId22"/>
    <p:sldId id="262" r:id="rId23"/>
    <p:sldId id="264" r:id="rId24"/>
    <p:sldId id="263" r:id="rId25"/>
    <p:sldId id="265" r:id="rId26"/>
    <p:sldId id="267" r:id="rId27"/>
    <p:sldId id="284" r:id="rId28"/>
    <p:sldId id="286" r:id="rId29"/>
    <p:sldId id="269" r:id="rId30"/>
    <p:sldId id="291" r:id="rId31"/>
    <p:sldId id="292" r:id="rId32"/>
    <p:sldId id="293" r:id="rId33"/>
    <p:sldId id="294" r:id="rId34"/>
    <p:sldId id="295" r:id="rId35"/>
    <p:sldId id="296" r:id="rId36"/>
    <p:sldId id="289" r:id="rId37"/>
    <p:sldId id="297" r:id="rId38"/>
    <p:sldId id="299" r:id="rId39"/>
    <p:sldId id="300" r:id="rId40"/>
    <p:sldId id="298" r:id="rId41"/>
    <p:sldId id="302" r:id="rId42"/>
    <p:sldId id="303" r:id="rId43"/>
    <p:sldId id="304" r:id="rId44"/>
    <p:sldId id="305" r:id="rId45"/>
    <p:sldId id="307" r:id="rId46"/>
    <p:sldId id="308" r:id="rId47"/>
    <p:sldId id="309" r:id="rId48"/>
    <p:sldId id="311" r:id="rId49"/>
    <p:sldId id="312" r:id="rId50"/>
    <p:sldId id="313" r:id="rId51"/>
    <p:sldId id="314" r:id="rId52"/>
    <p:sldId id="315" r:id="rId53"/>
    <p:sldId id="316" r:id="rId54"/>
    <p:sldId id="317" r:id="rId5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7253" autoAdjust="0"/>
  </p:normalViewPr>
  <p:slideViewPr>
    <p:cSldViewPr snapToGrid="0" showGuides="1">
      <p:cViewPr varScale="1">
        <p:scale>
          <a:sx n="65" d="100"/>
          <a:sy n="65" d="100"/>
        </p:scale>
        <p:origin x="92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5267F3-1AA1-4CD3-BDBE-ED5BD79091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A280755-D0F7-4631-BB25-7765418CCAD9}">
      <dgm:prSet/>
      <dgm:spPr/>
      <dgm:t>
        <a:bodyPr/>
        <a:lstStyle/>
        <a:p>
          <a:pPr rtl="0"/>
          <a:r>
            <a:rPr lang="es-MX" smtClean="0"/>
            <a:t>15% embarazos clínicamente conocidos se abortan</a:t>
          </a:r>
          <a:endParaRPr lang="es-MX"/>
        </a:p>
      </dgm:t>
    </dgm:pt>
    <dgm:pt modelId="{A9BFF2F8-2B1E-4124-A3BD-C17A8F26899F}" type="parTrans" cxnId="{243AD28C-C539-4418-A03E-C164C856BBA0}">
      <dgm:prSet/>
      <dgm:spPr/>
      <dgm:t>
        <a:bodyPr/>
        <a:lstStyle/>
        <a:p>
          <a:endParaRPr lang="es-MX"/>
        </a:p>
      </dgm:t>
    </dgm:pt>
    <dgm:pt modelId="{94055DE1-A1C0-4ACA-B0EA-8EBAD2BA5DD5}" type="sibTrans" cxnId="{243AD28C-C539-4418-A03E-C164C856BBA0}">
      <dgm:prSet/>
      <dgm:spPr/>
      <dgm:t>
        <a:bodyPr/>
        <a:lstStyle/>
        <a:p>
          <a:endParaRPr lang="es-MX"/>
        </a:p>
      </dgm:t>
    </dgm:pt>
    <dgm:pt modelId="{04501B72-6595-4058-AF45-15741C28100F}">
      <dgm:prSet/>
      <dgm:spPr/>
      <dgm:t>
        <a:bodyPr/>
        <a:lstStyle/>
        <a:p>
          <a:pPr rtl="0"/>
          <a:r>
            <a:rPr lang="es-MX" dirty="0" smtClean="0"/>
            <a:t>Sangrado o hemorragia es motivo frecuente de consulta (30%)</a:t>
          </a:r>
          <a:endParaRPr lang="es-MX" dirty="0"/>
        </a:p>
      </dgm:t>
    </dgm:pt>
    <dgm:pt modelId="{532C2B8E-136B-448C-AAC8-FCBD291B003F}" type="parTrans" cxnId="{FB26A4CE-B0F0-47AC-B042-071B9D56A361}">
      <dgm:prSet/>
      <dgm:spPr/>
      <dgm:t>
        <a:bodyPr/>
        <a:lstStyle/>
        <a:p>
          <a:endParaRPr lang="es-MX"/>
        </a:p>
      </dgm:t>
    </dgm:pt>
    <dgm:pt modelId="{1AEE88B8-780D-478C-B554-0A1D53AFDB9B}" type="sibTrans" cxnId="{FB26A4CE-B0F0-47AC-B042-071B9D56A361}">
      <dgm:prSet/>
      <dgm:spPr/>
      <dgm:t>
        <a:bodyPr/>
        <a:lstStyle/>
        <a:p>
          <a:endParaRPr lang="es-MX"/>
        </a:p>
      </dgm:t>
    </dgm:pt>
    <dgm:pt modelId="{9116A239-C217-45D4-9107-00C0C00B344E}">
      <dgm:prSet/>
      <dgm:spPr/>
      <dgm:t>
        <a:bodyPr/>
        <a:lstStyle/>
        <a:p>
          <a:pPr rtl="0"/>
          <a:r>
            <a:rPr lang="es-MX" smtClean="0"/>
            <a:t>UTV= auxiliar en el Dx (vitalidad presente = Px favorable a 90 %)</a:t>
          </a:r>
          <a:endParaRPr lang="es-MX"/>
        </a:p>
      </dgm:t>
    </dgm:pt>
    <dgm:pt modelId="{796012F3-F602-4135-AAFE-7A6372A240E1}" type="parTrans" cxnId="{4DBA5026-A27A-40FE-9545-9AFAA2303CAA}">
      <dgm:prSet/>
      <dgm:spPr/>
      <dgm:t>
        <a:bodyPr/>
        <a:lstStyle/>
        <a:p>
          <a:endParaRPr lang="es-MX"/>
        </a:p>
      </dgm:t>
    </dgm:pt>
    <dgm:pt modelId="{87C2C4ED-189A-4DC3-85A7-714901BAD236}" type="sibTrans" cxnId="{4DBA5026-A27A-40FE-9545-9AFAA2303CAA}">
      <dgm:prSet/>
      <dgm:spPr/>
      <dgm:t>
        <a:bodyPr/>
        <a:lstStyle/>
        <a:p>
          <a:endParaRPr lang="es-MX"/>
        </a:p>
      </dgm:t>
    </dgm:pt>
    <dgm:pt modelId="{D77D6BC7-0165-47DF-A310-3146369DBCB6}" type="pres">
      <dgm:prSet presAssocID="{DA5267F3-1AA1-4CD3-BDBE-ED5BD79091E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B82A826-7774-4056-9C43-8542498A11C2}" type="pres">
      <dgm:prSet presAssocID="{4A280755-D0F7-4631-BB25-7765418CCAD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C89B34B-1066-43F1-B47F-9123E48005BE}" type="pres">
      <dgm:prSet presAssocID="{94055DE1-A1C0-4ACA-B0EA-8EBAD2BA5DD5}" presName="spacer" presStyleCnt="0"/>
      <dgm:spPr/>
    </dgm:pt>
    <dgm:pt modelId="{B60F9F38-91C9-4DA0-8014-A659BA0A2381}" type="pres">
      <dgm:prSet presAssocID="{04501B72-6595-4058-AF45-15741C28100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211FAB5-D273-485A-BE9C-550CCB20997D}" type="pres">
      <dgm:prSet presAssocID="{1AEE88B8-780D-478C-B554-0A1D53AFDB9B}" presName="spacer" presStyleCnt="0"/>
      <dgm:spPr/>
    </dgm:pt>
    <dgm:pt modelId="{CFFE3F4B-43C8-4B48-A18A-619A70B52CE1}" type="pres">
      <dgm:prSet presAssocID="{9116A239-C217-45D4-9107-00C0C00B344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448C93B-7D12-49B6-B16B-4A514573F8FA}" type="presOf" srcId="{04501B72-6595-4058-AF45-15741C28100F}" destId="{B60F9F38-91C9-4DA0-8014-A659BA0A2381}" srcOrd="0" destOrd="0" presId="urn:microsoft.com/office/officeart/2005/8/layout/vList2"/>
    <dgm:cxn modelId="{243AD28C-C539-4418-A03E-C164C856BBA0}" srcId="{DA5267F3-1AA1-4CD3-BDBE-ED5BD79091E1}" destId="{4A280755-D0F7-4631-BB25-7765418CCAD9}" srcOrd="0" destOrd="0" parTransId="{A9BFF2F8-2B1E-4124-A3BD-C17A8F26899F}" sibTransId="{94055DE1-A1C0-4ACA-B0EA-8EBAD2BA5DD5}"/>
    <dgm:cxn modelId="{88857EC4-539C-4023-BA29-08B9BEE86CEE}" type="presOf" srcId="{4A280755-D0F7-4631-BB25-7765418CCAD9}" destId="{EB82A826-7774-4056-9C43-8542498A11C2}" srcOrd="0" destOrd="0" presId="urn:microsoft.com/office/officeart/2005/8/layout/vList2"/>
    <dgm:cxn modelId="{FB979C23-8D9F-4805-AD6D-523B13AA4E7D}" type="presOf" srcId="{9116A239-C217-45D4-9107-00C0C00B344E}" destId="{CFFE3F4B-43C8-4B48-A18A-619A70B52CE1}" srcOrd="0" destOrd="0" presId="urn:microsoft.com/office/officeart/2005/8/layout/vList2"/>
    <dgm:cxn modelId="{FB26A4CE-B0F0-47AC-B042-071B9D56A361}" srcId="{DA5267F3-1AA1-4CD3-BDBE-ED5BD79091E1}" destId="{04501B72-6595-4058-AF45-15741C28100F}" srcOrd="1" destOrd="0" parTransId="{532C2B8E-136B-448C-AAC8-FCBD291B003F}" sibTransId="{1AEE88B8-780D-478C-B554-0A1D53AFDB9B}"/>
    <dgm:cxn modelId="{DF562AE9-3832-4271-A810-33E2F43054A6}" type="presOf" srcId="{DA5267F3-1AA1-4CD3-BDBE-ED5BD79091E1}" destId="{D77D6BC7-0165-47DF-A310-3146369DBCB6}" srcOrd="0" destOrd="0" presId="urn:microsoft.com/office/officeart/2005/8/layout/vList2"/>
    <dgm:cxn modelId="{4DBA5026-A27A-40FE-9545-9AFAA2303CAA}" srcId="{DA5267F3-1AA1-4CD3-BDBE-ED5BD79091E1}" destId="{9116A239-C217-45D4-9107-00C0C00B344E}" srcOrd="2" destOrd="0" parTransId="{796012F3-F602-4135-AAFE-7A6372A240E1}" sibTransId="{87C2C4ED-189A-4DC3-85A7-714901BAD236}"/>
    <dgm:cxn modelId="{C7D86A50-BC2F-4F78-9F40-D377F202CC95}" type="presParOf" srcId="{D77D6BC7-0165-47DF-A310-3146369DBCB6}" destId="{EB82A826-7774-4056-9C43-8542498A11C2}" srcOrd="0" destOrd="0" presId="urn:microsoft.com/office/officeart/2005/8/layout/vList2"/>
    <dgm:cxn modelId="{9B60B29E-1259-4A9D-8C9F-76646E674425}" type="presParOf" srcId="{D77D6BC7-0165-47DF-A310-3146369DBCB6}" destId="{EC89B34B-1066-43F1-B47F-9123E48005BE}" srcOrd="1" destOrd="0" presId="urn:microsoft.com/office/officeart/2005/8/layout/vList2"/>
    <dgm:cxn modelId="{960EFD8A-3E11-43B0-88D6-774BB1D87B93}" type="presParOf" srcId="{D77D6BC7-0165-47DF-A310-3146369DBCB6}" destId="{B60F9F38-91C9-4DA0-8014-A659BA0A2381}" srcOrd="2" destOrd="0" presId="urn:microsoft.com/office/officeart/2005/8/layout/vList2"/>
    <dgm:cxn modelId="{25904CB0-6819-4E2A-8230-FC3A3A8CFC24}" type="presParOf" srcId="{D77D6BC7-0165-47DF-A310-3146369DBCB6}" destId="{E211FAB5-D273-485A-BE9C-550CCB20997D}" srcOrd="3" destOrd="0" presId="urn:microsoft.com/office/officeart/2005/8/layout/vList2"/>
    <dgm:cxn modelId="{13D77300-6315-4CDB-A31B-AB8DF13AE71B}" type="presParOf" srcId="{D77D6BC7-0165-47DF-A310-3146369DBCB6}" destId="{CFFE3F4B-43C8-4B48-A18A-619A70B52CE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D1252D5-C9FB-4E26-B93F-3268A00355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MX"/>
        </a:p>
      </dgm:t>
    </dgm:pt>
    <dgm:pt modelId="{F500E967-D4FD-4E75-B016-30347FB56D9F}">
      <dgm:prSet/>
      <dgm:spPr/>
      <dgm:t>
        <a:bodyPr/>
        <a:lstStyle/>
        <a:p>
          <a:pPr rtl="0"/>
          <a:r>
            <a:rPr lang="en-US" baseline="0" smtClean="0"/>
            <a:t>Gonadotropina coriónica humana:</a:t>
          </a:r>
          <a:endParaRPr lang="es-MX"/>
        </a:p>
      </dgm:t>
    </dgm:pt>
    <dgm:pt modelId="{BA2B914B-48DA-4CF0-BF5A-2ECC6236B7EE}" type="parTrans" cxnId="{B4D09E60-1671-4EB2-8023-456D1E1ACB44}">
      <dgm:prSet/>
      <dgm:spPr/>
      <dgm:t>
        <a:bodyPr/>
        <a:lstStyle/>
        <a:p>
          <a:endParaRPr lang="es-MX"/>
        </a:p>
      </dgm:t>
    </dgm:pt>
    <dgm:pt modelId="{EACF012F-380A-40B1-8749-AC0509AFEC48}" type="sibTrans" cxnId="{B4D09E60-1671-4EB2-8023-456D1E1ACB44}">
      <dgm:prSet/>
      <dgm:spPr/>
      <dgm:t>
        <a:bodyPr/>
        <a:lstStyle/>
        <a:p>
          <a:endParaRPr lang="es-MX"/>
        </a:p>
      </dgm:t>
    </dgm:pt>
    <dgm:pt modelId="{BD2BB121-214E-4823-93FF-66C4262AC32A}">
      <dgm:prSet/>
      <dgm:spPr/>
      <dgm:t>
        <a:bodyPr/>
        <a:lstStyle/>
        <a:p>
          <a:pPr rtl="0"/>
          <a:r>
            <a:rPr lang="en-US" baseline="0" smtClean="0"/>
            <a:t>Positiva después de 5 mlU/ml</a:t>
          </a:r>
          <a:endParaRPr lang="es-MX"/>
        </a:p>
      </dgm:t>
    </dgm:pt>
    <dgm:pt modelId="{3AD4EDAE-AAF9-4DDD-B003-4C6A050FCAFA}" type="parTrans" cxnId="{AB2AD604-50BC-4378-8263-55C4E0885A8E}">
      <dgm:prSet/>
      <dgm:spPr/>
      <dgm:t>
        <a:bodyPr/>
        <a:lstStyle/>
        <a:p>
          <a:endParaRPr lang="es-MX"/>
        </a:p>
      </dgm:t>
    </dgm:pt>
    <dgm:pt modelId="{64EAB501-B7FB-4AE0-8683-F75B682287D0}" type="sibTrans" cxnId="{AB2AD604-50BC-4378-8263-55C4E0885A8E}">
      <dgm:prSet/>
      <dgm:spPr/>
      <dgm:t>
        <a:bodyPr/>
        <a:lstStyle/>
        <a:p>
          <a:endParaRPr lang="es-MX"/>
        </a:p>
      </dgm:t>
    </dgm:pt>
    <dgm:pt modelId="{256CB33B-9C17-4F5E-B1B2-9AB815FD4CF1}">
      <dgm:prSet/>
      <dgm:spPr/>
      <dgm:t>
        <a:bodyPr/>
        <a:lstStyle/>
        <a:p>
          <a:pPr rtl="0"/>
          <a:r>
            <a:rPr lang="en-US" baseline="0" smtClean="0"/>
            <a:t>Ultrasonido </a:t>
          </a:r>
          <a:endParaRPr lang="es-MX"/>
        </a:p>
      </dgm:t>
    </dgm:pt>
    <dgm:pt modelId="{E2E6D77E-9186-45F8-80F6-662163B4A650}" type="parTrans" cxnId="{773A46B8-5D2D-41E6-97CF-83A4A5891620}">
      <dgm:prSet/>
      <dgm:spPr/>
      <dgm:t>
        <a:bodyPr/>
        <a:lstStyle/>
        <a:p>
          <a:endParaRPr lang="es-MX"/>
        </a:p>
      </dgm:t>
    </dgm:pt>
    <dgm:pt modelId="{FBC82B21-9EF0-4C1F-AACF-3CF948040781}" type="sibTrans" cxnId="{773A46B8-5D2D-41E6-97CF-83A4A5891620}">
      <dgm:prSet/>
      <dgm:spPr/>
      <dgm:t>
        <a:bodyPr/>
        <a:lstStyle/>
        <a:p>
          <a:endParaRPr lang="es-MX"/>
        </a:p>
      </dgm:t>
    </dgm:pt>
    <dgm:pt modelId="{7CF8A9BF-AA1F-4F56-A1F9-6FE221D58F93}" type="pres">
      <dgm:prSet presAssocID="{7D1252D5-C9FB-4E26-B93F-3268A003559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2AD96C7-5240-4EBA-8ED3-52B8935BCADA}" type="pres">
      <dgm:prSet presAssocID="{F500E967-D4FD-4E75-B016-30347FB56D9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0172C30-F31F-4594-9E92-D785F925FD37}" type="pres">
      <dgm:prSet presAssocID="{F500E967-D4FD-4E75-B016-30347FB56D9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A7F856D-01AE-41D4-9F8B-55072F12CBA8}" type="pres">
      <dgm:prSet presAssocID="{256CB33B-9C17-4F5E-B1B2-9AB815FD4CF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FA45C55-A9AB-402F-B5FC-3A5C078309CF}" type="presOf" srcId="{F500E967-D4FD-4E75-B016-30347FB56D9F}" destId="{82AD96C7-5240-4EBA-8ED3-52B8935BCADA}" srcOrd="0" destOrd="0" presId="urn:microsoft.com/office/officeart/2005/8/layout/vList2"/>
    <dgm:cxn modelId="{B4D09E60-1671-4EB2-8023-456D1E1ACB44}" srcId="{7D1252D5-C9FB-4E26-B93F-3268A0035594}" destId="{F500E967-D4FD-4E75-B016-30347FB56D9F}" srcOrd="0" destOrd="0" parTransId="{BA2B914B-48DA-4CF0-BF5A-2ECC6236B7EE}" sibTransId="{EACF012F-380A-40B1-8749-AC0509AFEC48}"/>
    <dgm:cxn modelId="{AB2AD604-50BC-4378-8263-55C4E0885A8E}" srcId="{F500E967-D4FD-4E75-B016-30347FB56D9F}" destId="{BD2BB121-214E-4823-93FF-66C4262AC32A}" srcOrd="0" destOrd="0" parTransId="{3AD4EDAE-AAF9-4DDD-B003-4C6A050FCAFA}" sibTransId="{64EAB501-B7FB-4AE0-8683-F75B682287D0}"/>
    <dgm:cxn modelId="{B177DE7A-7D54-4E0C-9081-FD6F6734F0BC}" type="presOf" srcId="{7D1252D5-C9FB-4E26-B93F-3268A0035594}" destId="{7CF8A9BF-AA1F-4F56-A1F9-6FE221D58F93}" srcOrd="0" destOrd="0" presId="urn:microsoft.com/office/officeart/2005/8/layout/vList2"/>
    <dgm:cxn modelId="{0D40083E-0AC6-4F97-894F-7339139CED53}" type="presOf" srcId="{256CB33B-9C17-4F5E-B1B2-9AB815FD4CF1}" destId="{4A7F856D-01AE-41D4-9F8B-55072F12CBA8}" srcOrd="0" destOrd="0" presId="urn:microsoft.com/office/officeart/2005/8/layout/vList2"/>
    <dgm:cxn modelId="{773A46B8-5D2D-41E6-97CF-83A4A5891620}" srcId="{7D1252D5-C9FB-4E26-B93F-3268A0035594}" destId="{256CB33B-9C17-4F5E-B1B2-9AB815FD4CF1}" srcOrd="1" destOrd="0" parTransId="{E2E6D77E-9186-45F8-80F6-662163B4A650}" sibTransId="{FBC82B21-9EF0-4C1F-AACF-3CF948040781}"/>
    <dgm:cxn modelId="{665BF93F-8BF8-4D0A-A850-0FF71729FA34}" type="presOf" srcId="{BD2BB121-214E-4823-93FF-66C4262AC32A}" destId="{10172C30-F31F-4594-9E92-D785F925FD37}" srcOrd="0" destOrd="0" presId="urn:microsoft.com/office/officeart/2005/8/layout/vList2"/>
    <dgm:cxn modelId="{8D5C66D7-D237-4304-9313-24A273D3126E}" type="presParOf" srcId="{7CF8A9BF-AA1F-4F56-A1F9-6FE221D58F93}" destId="{82AD96C7-5240-4EBA-8ED3-52B8935BCADA}" srcOrd="0" destOrd="0" presId="urn:microsoft.com/office/officeart/2005/8/layout/vList2"/>
    <dgm:cxn modelId="{06548536-C948-4307-A815-0D7AB0CA183D}" type="presParOf" srcId="{7CF8A9BF-AA1F-4F56-A1F9-6FE221D58F93}" destId="{10172C30-F31F-4594-9E92-D785F925FD37}" srcOrd="1" destOrd="0" presId="urn:microsoft.com/office/officeart/2005/8/layout/vList2"/>
    <dgm:cxn modelId="{2135E356-FDB6-42EE-BF7D-289A09FBB5AE}" type="presParOf" srcId="{7CF8A9BF-AA1F-4F56-A1F9-6FE221D58F93}" destId="{4A7F856D-01AE-41D4-9F8B-55072F12CBA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445A0B2-1575-451C-8392-F2E9B022EA4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MX"/>
        </a:p>
      </dgm:t>
    </dgm:pt>
    <dgm:pt modelId="{674BB16B-8B32-4BE4-812B-372643123362}">
      <dgm:prSet/>
      <dgm:spPr/>
      <dgm:t>
        <a:bodyPr/>
        <a:lstStyle/>
        <a:p>
          <a:pPr rtl="0"/>
          <a:r>
            <a:rPr lang="en-US" baseline="0" smtClean="0"/>
            <a:t>Cuando se encuentra una imagen líquida oval o redondeada en la cavidad endometrial con una prueba de embarazo positiva se debe pensar en un embarazo intrauterino.</a:t>
          </a:r>
          <a:endParaRPr lang="es-MX"/>
        </a:p>
      </dgm:t>
    </dgm:pt>
    <dgm:pt modelId="{003D20A4-EB14-42AB-AC9A-E64B7145D465}" type="parTrans" cxnId="{3AD111F5-5763-4DF5-8A66-AB5BFFB3E7CC}">
      <dgm:prSet/>
      <dgm:spPr/>
      <dgm:t>
        <a:bodyPr/>
        <a:lstStyle/>
        <a:p>
          <a:endParaRPr lang="es-MX"/>
        </a:p>
      </dgm:t>
    </dgm:pt>
    <dgm:pt modelId="{1482C244-029F-4090-89CB-50FF470C9480}" type="sibTrans" cxnId="{3AD111F5-5763-4DF5-8A66-AB5BFFB3E7CC}">
      <dgm:prSet/>
      <dgm:spPr/>
      <dgm:t>
        <a:bodyPr/>
        <a:lstStyle/>
        <a:p>
          <a:endParaRPr lang="es-MX"/>
        </a:p>
      </dgm:t>
    </dgm:pt>
    <dgm:pt modelId="{EB7F7671-6ED4-451D-BC29-07AA6A7132B8}">
      <dgm:prSet/>
      <dgm:spPr/>
      <dgm:t>
        <a:bodyPr/>
        <a:lstStyle/>
        <a:p>
          <a:pPr rtl="0"/>
          <a:r>
            <a:rPr lang="en-US" baseline="0" smtClean="0"/>
            <a:t>El saco vitelino se observa a las 5 ½ semanas y el corazón latiendo a las 6 semanas.</a:t>
          </a:r>
          <a:endParaRPr lang="es-MX"/>
        </a:p>
      </dgm:t>
    </dgm:pt>
    <dgm:pt modelId="{9D5FD351-B721-4584-94EF-3CF5380391E9}" type="parTrans" cxnId="{A8D561EF-FF43-46BB-BC12-5B9EE14579D0}">
      <dgm:prSet/>
      <dgm:spPr/>
      <dgm:t>
        <a:bodyPr/>
        <a:lstStyle/>
        <a:p>
          <a:endParaRPr lang="es-MX"/>
        </a:p>
      </dgm:t>
    </dgm:pt>
    <dgm:pt modelId="{0A792133-EBF4-429F-B58F-FA8971D22645}" type="sibTrans" cxnId="{A8D561EF-FF43-46BB-BC12-5B9EE14579D0}">
      <dgm:prSet/>
      <dgm:spPr/>
      <dgm:t>
        <a:bodyPr/>
        <a:lstStyle/>
        <a:p>
          <a:endParaRPr lang="es-MX"/>
        </a:p>
      </dgm:t>
    </dgm:pt>
    <dgm:pt modelId="{E5E0A011-54CB-4871-ADE9-034D1D4CC908}" type="pres">
      <dgm:prSet presAssocID="{7445A0B2-1575-451C-8392-F2E9B022EA4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76A3F60-6589-4A8C-A65A-BB3FA55B7B0A}" type="pres">
      <dgm:prSet presAssocID="{674BB16B-8B32-4BE4-812B-372643123362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4FA89B4-D636-4ECE-B7C7-10CD359E6F01}" type="pres">
      <dgm:prSet presAssocID="{1482C244-029F-4090-89CB-50FF470C9480}" presName="spacer" presStyleCnt="0"/>
      <dgm:spPr/>
    </dgm:pt>
    <dgm:pt modelId="{5A35A52B-6576-4D60-A83B-9D35C8641B5D}" type="pres">
      <dgm:prSet presAssocID="{EB7F7671-6ED4-451D-BC29-07AA6A7132B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EA1BDDD-08EA-4771-942D-DC6B989034F3}" type="presOf" srcId="{7445A0B2-1575-451C-8392-F2E9B022EA41}" destId="{E5E0A011-54CB-4871-ADE9-034D1D4CC908}" srcOrd="0" destOrd="0" presId="urn:microsoft.com/office/officeart/2005/8/layout/vList2"/>
    <dgm:cxn modelId="{A8D561EF-FF43-46BB-BC12-5B9EE14579D0}" srcId="{7445A0B2-1575-451C-8392-F2E9B022EA41}" destId="{EB7F7671-6ED4-451D-BC29-07AA6A7132B8}" srcOrd="1" destOrd="0" parTransId="{9D5FD351-B721-4584-94EF-3CF5380391E9}" sibTransId="{0A792133-EBF4-429F-B58F-FA8971D22645}"/>
    <dgm:cxn modelId="{C14449C9-55C4-4C25-8794-5CD7C57D96C2}" type="presOf" srcId="{674BB16B-8B32-4BE4-812B-372643123362}" destId="{076A3F60-6589-4A8C-A65A-BB3FA55B7B0A}" srcOrd="0" destOrd="0" presId="urn:microsoft.com/office/officeart/2005/8/layout/vList2"/>
    <dgm:cxn modelId="{3AD111F5-5763-4DF5-8A66-AB5BFFB3E7CC}" srcId="{7445A0B2-1575-451C-8392-F2E9B022EA41}" destId="{674BB16B-8B32-4BE4-812B-372643123362}" srcOrd="0" destOrd="0" parTransId="{003D20A4-EB14-42AB-AC9A-E64B7145D465}" sibTransId="{1482C244-029F-4090-89CB-50FF470C9480}"/>
    <dgm:cxn modelId="{65459B8C-C7BC-4B72-83EA-36189619408B}" type="presOf" srcId="{EB7F7671-6ED4-451D-BC29-07AA6A7132B8}" destId="{5A35A52B-6576-4D60-A83B-9D35C8641B5D}" srcOrd="0" destOrd="0" presId="urn:microsoft.com/office/officeart/2005/8/layout/vList2"/>
    <dgm:cxn modelId="{05AB49A3-6222-4470-ABA1-9DDD811D218B}" type="presParOf" srcId="{E5E0A011-54CB-4871-ADE9-034D1D4CC908}" destId="{076A3F60-6589-4A8C-A65A-BB3FA55B7B0A}" srcOrd="0" destOrd="0" presId="urn:microsoft.com/office/officeart/2005/8/layout/vList2"/>
    <dgm:cxn modelId="{8563BF15-7F17-4CC5-B451-F97C34138CD4}" type="presParOf" srcId="{E5E0A011-54CB-4871-ADE9-034D1D4CC908}" destId="{74FA89B4-D636-4ECE-B7C7-10CD359E6F01}" srcOrd="1" destOrd="0" presId="urn:microsoft.com/office/officeart/2005/8/layout/vList2"/>
    <dgm:cxn modelId="{B0F542B1-82AD-474A-9325-5B9CCBDA1439}" type="presParOf" srcId="{E5E0A011-54CB-4871-ADE9-034D1D4CC908}" destId="{5A35A52B-6576-4D60-A83B-9D35C8641B5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F624202-C105-4395-9223-788964F516A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MX"/>
        </a:p>
      </dgm:t>
    </dgm:pt>
    <dgm:pt modelId="{72918DDC-198B-402C-8533-4616F4A6A3D5}">
      <dgm:prSet/>
      <dgm:spPr/>
      <dgm:t>
        <a:bodyPr/>
        <a:lstStyle/>
        <a:p>
          <a:pPr rtl="0"/>
          <a:r>
            <a:rPr lang="en-US" baseline="0" smtClean="0"/>
            <a:t>Criterio anterior: </a:t>
          </a:r>
          <a:endParaRPr lang="es-MX"/>
        </a:p>
      </dgm:t>
    </dgm:pt>
    <dgm:pt modelId="{103B4E14-6FAB-4396-B776-AC8B7B308963}" type="parTrans" cxnId="{9FA5E7C9-543A-4ACC-A966-344ACDFBDC62}">
      <dgm:prSet/>
      <dgm:spPr/>
      <dgm:t>
        <a:bodyPr/>
        <a:lstStyle/>
        <a:p>
          <a:endParaRPr lang="es-MX"/>
        </a:p>
      </dgm:t>
    </dgm:pt>
    <dgm:pt modelId="{A09500E8-4F18-4CF8-8A9A-D8B1E2111452}" type="sibTrans" cxnId="{9FA5E7C9-543A-4ACC-A966-344ACDFBDC62}">
      <dgm:prSet/>
      <dgm:spPr/>
      <dgm:t>
        <a:bodyPr/>
        <a:lstStyle/>
        <a:p>
          <a:endParaRPr lang="es-MX"/>
        </a:p>
      </dgm:t>
    </dgm:pt>
    <dgm:pt modelId="{F86B17C3-8241-4A5F-BF50-7C7095C8F5DF}">
      <dgm:prSet/>
      <dgm:spPr/>
      <dgm:t>
        <a:bodyPr/>
        <a:lstStyle/>
        <a:p>
          <a:pPr rtl="0"/>
          <a:r>
            <a:rPr lang="en-US" baseline="0" smtClean="0"/>
            <a:t>Longitud de 5 mm sin actividad cardíaca= embarazo no viable.</a:t>
          </a:r>
          <a:endParaRPr lang="es-MX"/>
        </a:p>
      </dgm:t>
    </dgm:pt>
    <dgm:pt modelId="{2E4E9946-8494-41D8-9F17-C55EA0385E06}" type="parTrans" cxnId="{97B1496B-4CF8-49C1-8D27-08C9C937B533}">
      <dgm:prSet/>
      <dgm:spPr/>
      <dgm:t>
        <a:bodyPr/>
        <a:lstStyle/>
        <a:p>
          <a:endParaRPr lang="es-MX"/>
        </a:p>
      </dgm:t>
    </dgm:pt>
    <dgm:pt modelId="{D88D8A67-ED2F-4FDD-BF2C-2AF4B8A1C163}" type="sibTrans" cxnId="{97B1496B-4CF8-49C1-8D27-08C9C937B533}">
      <dgm:prSet/>
      <dgm:spPr/>
      <dgm:t>
        <a:bodyPr/>
        <a:lstStyle/>
        <a:p>
          <a:endParaRPr lang="es-MX"/>
        </a:p>
      </dgm:t>
    </dgm:pt>
    <dgm:pt modelId="{478FEA38-6FC1-4B31-A3BC-0C5FE864F2EA}">
      <dgm:prSet/>
      <dgm:spPr/>
      <dgm:t>
        <a:bodyPr/>
        <a:lstStyle/>
        <a:p>
          <a:pPr rtl="0"/>
          <a:r>
            <a:rPr lang="en-US" baseline="0" smtClean="0"/>
            <a:t>Especificidad del 90-100%.</a:t>
          </a:r>
          <a:endParaRPr lang="es-MX"/>
        </a:p>
      </dgm:t>
    </dgm:pt>
    <dgm:pt modelId="{40B20B36-3296-41FE-8D32-DECBED38F857}" type="parTrans" cxnId="{81B80B7F-4E58-4020-BCAD-B1B06751AB5C}">
      <dgm:prSet/>
      <dgm:spPr/>
      <dgm:t>
        <a:bodyPr/>
        <a:lstStyle/>
        <a:p>
          <a:endParaRPr lang="es-MX"/>
        </a:p>
      </dgm:t>
    </dgm:pt>
    <dgm:pt modelId="{B00D98B2-63EC-4D52-8F08-101458539E35}" type="sibTrans" cxnId="{81B80B7F-4E58-4020-BCAD-B1B06751AB5C}">
      <dgm:prSet/>
      <dgm:spPr/>
      <dgm:t>
        <a:bodyPr/>
        <a:lstStyle/>
        <a:p>
          <a:endParaRPr lang="es-MX"/>
        </a:p>
      </dgm:t>
    </dgm:pt>
    <dgm:pt modelId="{E063FEAA-DAA6-4047-B7D2-07984F6CC721}">
      <dgm:prSet/>
      <dgm:spPr/>
      <dgm:t>
        <a:bodyPr/>
        <a:lstStyle/>
        <a:p>
          <a:pPr rtl="0"/>
          <a:r>
            <a:rPr lang="en-US" baseline="0" dirty="0" err="1" smtClean="0"/>
            <a:t>Criterio</a:t>
          </a:r>
          <a:r>
            <a:rPr lang="en-US" baseline="0" dirty="0" smtClean="0"/>
            <a:t> Actual:</a:t>
          </a:r>
          <a:endParaRPr lang="es-MX" dirty="0"/>
        </a:p>
      </dgm:t>
    </dgm:pt>
    <dgm:pt modelId="{5D1643F5-7EF6-47CD-9C03-69AA2653CBC9}" type="parTrans" cxnId="{4C4DDF85-87C1-4DF7-A86E-6F7637BF41A2}">
      <dgm:prSet/>
      <dgm:spPr/>
      <dgm:t>
        <a:bodyPr/>
        <a:lstStyle/>
        <a:p>
          <a:endParaRPr lang="es-MX"/>
        </a:p>
      </dgm:t>
    </dgm:pt>
    <dgm:pt modelId="{26F03A91-B1D9-4761-9A01-996914469BCB}" type="sibTrans" cxnId="{4C4DDF85-87C1-4DF7-A86E-6F7637BF41A2}">
      <dgm:prSet/>
      <dgm:spPr/>
      <dgm:t>
        <a:bodyPr/>
        <a:lstStyle/>
        <a:p>
          <a:endParaRPr lang="es-MX"/>
        </a:p>
      </dgm:t>
    </dgm:pt>
    <dgm:pt modelId="{59921754-5299-4828-A24C-36BE431DF6E7}">
      <dgm:prSet/>
      <dgm:spPr/>
      <dgm:t>
        <a:bodyPr/>
        <a:lstStyle/>
        <a:p>
          <a:pPr rtl="0"/>
          <a:r>
            <a:rPr lang="en-US" baseline="0" smtClean="0"/>
            <a:t>Longitud de 7 mm sin actividad cardíaca= embarazo no viable.</a:t>
          </a:r>
          <a:endParaRPr lang="es-MX"/>
        </a:p>
      </dgm:t>
    </dgm:pt>
    <dgm:pt modelId="{2341D0FC-ECA8-45E9-97AC-09065AAA315F}" type="parTrans" cxnId="{6D582E98-D251-4751-8075-5B836ED7279A}">
      <dgm:prSet/>
      <dgm:spPr/>
      <dgm:t>
        <a:bodyPr/>
        <a:lstStyle/>
        <a:p>
          <a:endParaRPr lang="es-MX"/>
        </a:p>
      </dgm:t>
    </dgm:pt>
    <dgm:pt modelId="{0D518C90-0817-4BAE-9A41-3BD56746F0CA}" type="sibTrans" cxnId="{6D582E98-D251-4751-8075-5B836ED7279A}">
      <dgm:prSet/>
      <dgm:spPr/>
      <dgm:t>
        <a:bodyPr/>
        <a:lstStyle/>
        <a:p>
          <a:endParaRPr lang="es-MX"/>
        </a:p>
      </dgm:t>
    </dgm:pt>
    <dgm:pt modelId="{96153B89-DE8E-4B76-AE07-0272C9221253}">
      <dgm:prSet/>
      <dgm:spPr/>
      <dgm:t>
        <a:bodyPr/>
        <a:lstStyle/>
        <a:p>
          <a:pPr rtl="0"/>
          <a:r>
            <a:rPr lang="en-US" baseline="0" smtClean="0"/>
            <a:t>Especificidad del 100%</a:t>
          </a:r>
          <a:endParaRPr lang="es-MX"/>
        </a:p>
      </dgm:t>
    </dgm:pt>
    <dgm:pt modelId="{86340F6D-A218-4C98-A4C0-05A4D37E7E86}" type="parTrans" cxnId="{E1AD3963-2799-4030-AF19-AE476DEB176E}">
      <dgm:prSet/>
      <dgm:spPr/>
      <dgm:t>
        <a:bodyPr/>
        <a:lstStyle/>
        <a:p>
          <a:endParaRPr lang="es-MX"/>
        </a:p>
      </dgm:t>
    </dgm:pt>
    <dgm:pt modelId="{CFCD2C34-F937-45AC-AF5E-D3CE53A6C280}" type="sibTrans" cxnId="{E1AD3963-2799-4030-AF19-AE476DEB176E}">
      <dgm:prSet/>
      <dgm:spPr/>
      <dgm:t>
        <a:bodyPr/>
        <a:lstStyle/>
        <a:p>
          <a:endParaRPr lang="es-MX"/>
        </a:p>
      </dgm:t>
    </dgm:pt>
    <dgm:pt modelId="{2798311F-B633-4DAF-8A66-D44334E54399}">
      <dgm:prSet/>
      <dgm:spPr/>
      <dgm:t>
        <a:bodyPr/>
        <a:lstStyle/>
        <a:p>
          <a:pPr rtl="0"/>
          <a:r>
            <a:rPr lang="en-US" baseline="0" smtClean="0"/>
            <a:t>Variabilidad entre exploradores es de +/- 15%</a:t>
          </a:r>
          <a:endParaRPr lang="es-MX"/>
        </a:p>
      </dgm:t>
    </dgm:pt>
    <dgm:pt modelId="{10873F4D-A355-4CBD-9737-4C12FAF7D84A}" type="parTrans" cxnId="{212C5E2F-8B8B-424E-9486-6A849016A326}">
      <dgm:prSet/>
      <dgm:spPr/>
      <dgm:t>
        <a:bodyPr/>
        <a:lstStyle/>
        <a:p>
          <a:endParaRPr lang="es-MX"/>
        </a:p>
      </dgm:t>
    </dgm:pt>
    <dgm:pt modelId="{B0543AFE-7318-4611-B084-13A190982994}" type="sibTrans" cxnId="{212C5E2F-8B8B-424E-9486-6A849016A326}">
      <dgm:prSet/>
      <dgm:spPr/>
      <dgm:t>
        <a:bodyPr/>
        <a:lstStyle/>
        <a:p>
          <a:endParaRPr lang="es-MX"/>
        </a:p>
      </dgm:t>
    </dgm:pt>
    <dgm:pt modelId="{D9C81A6F-1F75-4842-B67F-4E6DEB5AF37E}" type="pres">
      <dgm:prSet presAssocID="{4F624202-C105-4395-9223-788964F516A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10482DF-0275-4D14-A241-ECF1944E853F}" type="pres">
      <dgm:prSet presAssocID="{72918DDC-198B-402C-8533-4616F4A6A3D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D7FF240-1A5A-4380-930A-772B371A6612}" type="pres">
      <dgm:prSet presAssocID="{72918DDC-198B-402C-8533-4616F4A6A3D5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6BFCCBD-5260-4359-8168-740B7724EF3F}" type="pres">
      <dgm:prSet presAssocID="{E063FEAA-DAA6-4047-B7D2-07984F6CC72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5741082-4401-4B8B-8098-57203FA811D5}" type="pres">
      <dgm:prSet presAssocID="{E063FEAA-DAA6-4047-B7D2-07984F6CC721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FA5E7C9-543A-4ACC-A966-344ACDFBDC62}" srcId="{4F624202-C105-4395-9223-788964F516A5}" destId="{72918DDC-198B-402C-8533-4616F4A6A3D5}" srcOrd="0" destOrd="0" parTransId="{103B4E14-6FAB-4396-B776-AC8B7B308963}" sibTransId="{A09500E8-4F18-4CF8-8A9A-D8B1E2111452}"/>
    <dgm:cxn modelId="{81B80B7F-4E58-4020-BCAD-B1B06751AB5C}" srcId="{72918DDC-198B-402C-8533-4616F4A6A3D5}" destId="{478FEA38-6FC1-4B31-A3BC-0C5FE864F2EA}" srcOrd="1" destOrd="0" parTransId="{40B20B36-3296-41FE-8D32-DECBED38F857}" sibTransId="{B00D98B2-63EC-4D52-8F08-101458539E35}"/>
    <dgm:cxn modelId="{212C5E2F-8B8B-424E-9486-6A849016A326}" srcId="{E063FEAA-DAA6-4047-B7D2-07984F6CC721}" destId="{2798311F-B633-4DAF-8A66-D44334E54399}" srcOrd="2" destOrd="0" parTransId="{10873F4D-A355-4CBD-9737-4C12FAF7D84A}" sibTransId="{B0543AFE-7318-4611-B084-13A190982994}"/>
    <dgm:cxn modelId="{EAE6E451-8F4A-4BFE-8088-92D975C1DCE4}" type="presOf" srcId="{F86B17C3-8241-4A5F-BF50-7C7095C8F5DF}" destId="{4D7FF240-1A5A-4380-930A-772B371A6612}" srcOrd="0" destOrd="0" presId="urn:microsoft.com/office/officeart/2005/8/layout/vList2"/>
    <dgm:cxn modelId="{9E834D0F-74F4-4C45-95EB-BF6893228BD8}" type="presOf" srcId="{2798311F-B633-4DAF-8A66-D44334E54399}" destId="{95741082-4401-4B8B-8098-57203FA811D5}" srcOrd="0" destOrd="2" presId="urn:microsoft.com/office/officeart/2005/8/layout/vList2"/>
    <dgm:cxn modelId="{6D582E98-D251-4751-8075-5B836ED7279A}" srcId="{E063FEAA-DAA6-4047-B7D2-07984F6CC721}" destId="{59921754-5299-4828-A24C-36BE431DF6E7}" srcOrd="0" destOrd="0" parTransId="{2341D0FC-ECA8-45E9-97AC-09065AAA315F}" sibTransId="{0D518C90-0817-4BAE-9A41-3BD56746F0CA}"/>
    <dgm:cxn modelId="{ABB8DFD3-6037-4530-B6E2-427A6F142154}" type="presOf" srcId="{E063FEAA-DAA6-4047-B7D2-07984F6CC721}" destId="{E6BFCCBD-5260-4359-8168-740B7724EF3F}" srcOrd="0" destOrd="0" presId="urn:microsoft.com/office/officeart/2005/8/layout/vList2"/>
    <dgm:cxn modelId="{B25F9137-DD4F-4167-8F56-CB13B80318A6}" type="presOf" srcId="{59921754-5299-4828-A24C-36BE431DF6E7}" destId="{95741082-4401-4B8B-8098-57203FA811D5}" srcOrd="0" destOrd="0" presId="urn:microsoft.com/office/officeart/2005/8/layout/vList2"/>
    <dgm:cxn modelId="{24C93326-3C95-40A2-9327-6B07408F2BFD}" type="presOf" srcId="{478FEA38-6FC1-4B31-A3BC-0C5FE864F2EA}" destId="{4D7FF240-1A5A-4380-930A-772B371A6612}" srcOrd="0" destOrd="1" presId="urn:microsoft.com/office/officeart/2005/8/layout/vList2"/>
    <dgm:cxn modelId="{93A0ECAE-742C-417A-8A29-CB2F04B4F38B}" type="presOf" srcId="{96153B89-DE8E-4B76-AE07-0272C9221253}" destId="{95741082-4401-4B8B-8098-57203FA811D5}" srcOrd="0" destOrd="1" presId="urn:microsoft.com/office/officeart/2005/8/layout/vList2"/>
    <dgm:cxn modelId="{84609A0C-4801-44FF-94AE-10D6398655BD}" type="presOf" srcId="{4F624202-C105-4395-9223-788964F516A5}" destId="{D9C81A6F-1F75-4842-B67F-4E6DEB5AF37E}" srcOrd="0" destOrd="0" presId="urn:microsoft.com/office/officeart/2005/8/layout/vList2"/>
    <dgm:cxn modelId="{97B1496B-4CF8-49C1-8D27-08C9C937B533}" srcId="{72918DDC-198B-402C-8533-4616F4A6A3D5}" destId="{F86B17C3-8241-4A5F-BF50-7C7095C8F5DF}" srcOrd="0" destOrd="0" parTransId="{2E4E9946-8494-41D8-9F17-C55EA0385E06}" sibTransId="{D88D8A67-ED2F-4FDD-BF2C-2AF4B8A1C163}"/>
    <dgm:cxn modelId="{E1AD3963-2799-4030-AF19-AE476DEB176E}" srcId="{E063FEAA-DAA6-4047-B7D2-07984F6CC721}" destId="{96153B89-DE8E-4B76-AE07-0272C9221253}" srcOrd="1" destOrd="0" parTransId="{86340F6D-A218-4C98-A4C0-05A4D37E7E86}" sibTransId="{CFCD2C34-F937-45AC-AF5E-D3CE53A6C280}"/>
    <dgm:cxn modelId="{4C4DDF85-87C1-4DF7-A86E-6F7637BF41A2}" srcId="{4F624202-C105-4395-9223-788964F516A5}" destId="{E063FEAA-DAA6-4047-B7D2-07984F6CC721}" srcOrd="1" destOrd="0" parTransId="{5D1643F5-7EF6-47CD-9C03-69AA2653CBC9}" sibTransId="{26F03A91-B1D9-4761-9A01-996914469BCB}"/>
    <dgm:cxn modelId="{49110AFC-FC0D-44DC-8649-AACD8918057C}" type="presOf" srcId="{72918DDC-198B-402C-8533-4616F4A6A3D5}" destId="{E10482DF-0275-4D14-A241-ECF1944E853F}" srcOrd="0" destOrd="0" presId="urn:microsoft.com/office/officeart/2005/8/layout/vList2"/>
    <dgm:cxn modelId="{D89061F6-82EE-4892-A3C4-A4CDEB0D98D9}" type="presParOf" srcId="{D9C81A6F-1F75-4842-B67F-4E6DEB5AF37E}" destId="{E10482DF-0275-4D14-A241-ECF1944E853F}" srcOrd="0" destOrd="0" presId="urn:microsoft.com/office/officeart/2005/8/layout/vList2"/>
    <dgm:cxn modelId="{A69F8ECC-6C49-40D3-A6CA-4455047FB7F7}" type="presParOf" srcId="{D9C81A6F-1F75-4842-B67F-4E6DEB5AF37E}" destId="{4D7FF240-1A5A-4380-930A-772B371A6612}" srcOrd="1" destOrd="0" presId="urn:microsoft.com/office/officeart/2005/8/layout/vList2"/>
    <dgm:cxn modelId="{C6C60F62-F7AB-4756-9EAF-F67C36845930}" type="presParOf" srcId="{D9C81A6F-1F75-4842-B67F-4E6DEB5AF37E}" destId="{E6BFCCBD-5260-4359-8168-740B7724EF3F}" srcOrd="2" destOrd="0" presId="urn:microsoft.com/office/officeart/2005/8/layout/vList2"/>
    <dgm:cxn modelId="{9C9D3E91-24CE-451E-97AB-267B622D9A47}" type="presParOf" srcId="{D9C81A6F-1F75-4842-B67F-4E6DEB5AF37E}" destId="{95741082-4401-4B8B-8098-57203FA811D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0641CD8-F31C-421A-8589-DEAE3FCA14F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MX"/>
        </a:p>
      </dgm:t>
    </dgm:pt>
    <dgm:pt modelId="{0052E6F8-8717-4B91-9603-27EB60B425BF}">
      <dgm:prSet/>
      <dgm:spPr/>
      <dgm:t>
        <a:bodyPr/>
        <a:lstStyle/>
        <a:p>
          <a:pPr rtl="0"/>
          <a:r>
            <a:rPr lang="en-US" baseline="0" smtClean="0"/>
            <a:t>Criterio anterior:</a:t>
          </a:r>
          <a:endParaRPr lang="es-MX"/>
        </a:p>
      </dgm:t>
    </dgm:pt>
    <dgm:pt modelId="{F8606CB4-C24D-4EF3-A380-97912AE2E462}" type="parTrans" cxnId="{C32D65D0-BEA2-4DF5-A03C-FE001FD43A73}">
      <dgm:prSet/>
      <dgm:spPr/>
      <dgm:t>
        <a:bodyPr/>
        <a:lstStyle/>
        <a:p>
          <a:endParaRPr lang="es-MX"/>
        </a:p>
      </dgm:t>
    </dgm:pt>
    <dgm:pt modelId="{F97FF7DB-8F71-47A7-AC9E-40CA2F781F53}" type="sibTrans" cxnId="{C32D65D0-BEA2-4DF5-A03C-FE001FD43A73}">
      <dgm:prSet/>
      <dgm:spPr/>
      <dgm:t>
        <a:bodyPr/>
        <a:lstStyle/>
        <a:p>
          <a:endParaRPr lang="es-MX"/>
        </a:p>
      </dgm:t>
    </dgm:pt>
    <dgm:pt modelId="{FC716BB7-1C02-4F56-AB6D-A0565DE5A079}">
      <dgm:prSet/>
      <dgm:spPr/>
      <dgm:t>
        <a:bodyPr/>
        <a:lstStyle/>
        <a:p>
          <a:pPr rtl="0"/>
          <a:r>
            <a:rPr lang="en-US" baseline="0" smtClean="0"/>
            <a:t>Diametro de 16 mm= No viabilidad</a:t>
          </a:r>
          <a:endParaRPr lang="es-MX"/>
        </a:p>
      </dgm:t>
    </dgm:pt>
    <dgm:pt modelId="{3B178D2F-6B5A-4014-810F-13C0237A3CF2}" type="parTrans" cxnId="{CA968801-BC15-45D8-8AF7-A9EE01A89006}">
      <dgm:prSet/>
      <dgm:spPr/>
      <dgm:t>
        <a:bodyPr/>
        <a:lstStyle/>
        <a:p>
          <a:endParaRPr lang="es-MX"/>
        </a:p>
      </dgm:t>
    </dgm:pt>
    <dgm:pt modelId="{5F9C9BB1-A14B-4C46-97A9-C48B43C70338}" type="sibTrans" cxnId="{CA968801-BC15-45D8-8AF7-A9EE01A89006}">
      <dgm:prSet/>
      <dgm:spPr/>
      <dgm:t>
        <a:bodyPr/>
        <a:lstStyle/>
        <a:p>
          <a:endParaRPr lang="es-MX"/>
        </a:p>
      </dgm:t>
    </dgm:pt>
    <dgm:pt modelId="{C8958D5D-5479-497A-B34C-3FEAA4EEDE4C}">
      <dgm:prSet/>
      <dgm:spPr/>
      <dgm:t>
        <a:bodyPr/>
        <a:lstStyle/>
        <a:p>
          <a:pPr rtl="0"/>
          <a:r>
            <a:rPr lang="en-US" baseline="0" smtClean="0"/>
            <a:t>Especificidad del 88-100%</a:t>
          </a:r>
          <a:endParaRPr lang="es-MX"/>
        </a:p>
      </dgm:t>
    </dgm:pt>
    <dgm:pt modelId="{79E5EE60-A36E-456A-9A37-1D5431C2F956}" type="parTrans" cxnId="{6B74114F-C2FE-4A3E-A2A7-E034AFF9610E}">
      <dgm:prSet/>
      <dgm:spPr/>
      <dgm:t>
        <a:bodyPr/>
        <a:lstStyle/>
        <a:p>
          <a:endParaRPr lang="es-MX"/>
        </a:p>
      </dgm:t>
    </dgm:pt>
    <dgm:pt modelId="{698EE753-0117-469A-B4AA-60CC1C499B9D}" type="sibTrans" cxnId="{6B74114F-C2FE-4A3E-A2A7-E034AFF9610E}">
      <dgm:prSet/>
      <dgm:spPr/>
      <dgm:t>
        <a:bodyPr/>
        <a:lstStyle/>
        <a:p>
          <a:endParaRPr lang="es-MX"/>
        </a:p>
      </dgm:t>
    </dgm:pt>
    <dgm:pt modelId="{52BAD31E-66AF-4549-A724-87C5D77BCBAF}">
      <dgm:prSet/>
      <dgm:spPr/>
      <dgm:t>
        <a:bodyPr/>
        <a:lstStyle/>
        <a:p>
          <a:pPr rtl="0"/>
          <a:r>
            <a:rPr lang="en-US" baseline="0" smtClean="0"/>
            <a:t>Criterio actual:</a:t>
          </a:r>
          <a:endParaRPr lang="es-MX"/>
        </a:p>
      </dgm:t>
    </dgm:pt>
    <dgm:pt modelId="{F466113E-7AA0-40F8-B263-A17098276083}" type="parTrans" cxnId="{9BF96266-C752-41BA-8C90-B58F6CF822AF}">
      <dgm:prSet/>
      <dgm:spPr/>
      <dgm:t>
        <a:bodyPr/>
        <a:lstStyle/>
        <a:p>
          <a:endParaRPr lang="es-MX"/>
        </a:p>
      </dgm:t>
    </dgm:pt>
    <dgm:pt modelId="{5BE8A784-1EAD-4973-969C-FC1F18DC5805}" type="sibTrans" cxnId="{9BF96266-C752-41BA-8C90-B58F6CF822AF}">
      <dgm:prSet/>
      <dgm:spPr/>
      <dgm:t>
        <a:bodyPr/>
        <a:lstStyle/>
        <a:p>
          <a:endParaRPr lang="es-MX"/>
        </a:p>
      </dgm:t>
    </dgm:pt>
    <dgm:pt modelId="{694977FA-7257-4CE4-85C5-B425A225E19F}">
      <dgm:prSet/>
      <dgm:spPr/>
      <dgm:t>
        <a:bodyPr/>
        <a:lstStyle/>
        <a:p>
          <a:pPr rtl="0"/>
          <a:r>
            <a:rPr lang="en-US" baseline="0" smtClean="0"/>
            <a:t>Diametro de 25 mm= No viabilidad</a:t>
          </a:r>
          <a:endParaRPr lang="es-MX"/>
        </a:p>
      </dgm:t>
    </dgm:pt>
    <dgm:pt modelId="{504D3389-80C5-45E9-91FC-35F472CB0B7F}" type="parTrans" cxnId="{5BA89B1E-24FE-460F-A099-374E00BF3510}">
      <dgm:prSet/>
      <dgm:spPr/>
      <dgm:t>
        <a:bodyPr/>
        <a:lstStyle/>
        <a:p>
          <a:endParaRPr lang="es-MX"/>
        </a:p>
      </dgm:t>
    </dgm:pt>
    <dgm:pt modelId="{5AFFDFC5-E6B0-4D9E-9198-DBC9602D41C5}" type="sibTrans" cxnId="{5BA89B1E-24FE-460F-A099-374E00BF3510}">
      <dgm:prSet/>
      <dgm:spPr/>
      <dgm:t>
        <a:bodyPr/>
        <a:lstStyle/>
        <a:p>
          <a:endParaRPr lang="es-MX"/>
        </a:p>
      </dgm:t>
    </dgm:pt>
    <dgm:pt modelId="{48D8623C-D63B-4F52-8C01-1C783180F31C}">
      <dgm:prSet/>
      <dgm:spPr/>
      <dgm:t>
        <a:bodyPr/>
        <a:lstStyle/>
        <a:p>
          <a:pPr rtl="0"/>
          <a:r>
            <a:rPr lang="en-US" baseline="0" smtClean="0"/>
            <a:t>16-25 mm= Sospecha de no viabilidad</a:t>
          </a:r>
          <a:endParaRPr lang="es-MX"/>
        </a:p>
      </dgm:t>
    </dgm:pt>
    <dgm:pt modelId="{3AE91995-1046-477F-B0E3-25488CC6052B}" type="parTrans" cxnId="{9024F951-0220-464E-BD94-5A8255D0386B}">
      <dgm:prSet/>
      <dgm:spPr/>
      <dgm:t>
        <a:bodyPr/>
        <a:lstStyle/>
        <a:p>
          <a:endParaRPr lang="es-MX"/>
        </a:p>
      </dgm:t>
    </dgm:pt>
    <dgm:pt modelId="{B04C2C74-2C9D-4CF3-8FF1-799EA8B1F74C}" type="sibTrans" cxnId="{9024F951-0220-464E-BD94-5A8255D0386B}">
      <dgm:prSet/>
      <dgm:spPr/>
      <dgm:t>
        <a:bodyPr/>
        <a:lstStyle/>
        <a:p>
          <a:endParaRPr lang="es-MX"/>
        </a:p>
      </dgm:t>
    </dgm:pt>
    <dgm:pt modelId="{9D2E692A-136B-4236-AFDB-2695DC909CE3}">
      <dgm:prSet/>
      <dgm:spPr/>
      <dgm:t>
        <a:bodyPr/>
        <a:lstStyle/>
        <a:p>
          <a:pPr rtl="0"/>
          <a:r>
            <a:rPr lang="en-US" baseline="0" smtClean="0"/>
            <a:t>La variabilidad entre exploradores es de +/- 19%</a:t>
          </a:r>
          <a:endParaRPr lang="es-MX"/>
        </a:p>
      </dgm:t>
    </dgm:pt>
    <dgm:pt modelId="{C2B172F6-818C-4133-BD2F-0436FA9100BB}" type="parTrans" cxnId="{0989A391-B2C9-4CEC-9C8D-E9F8BB6C9B3D}">
      <dgm:prSet/>
      <dgm:spPr/>
      <dgm:t>
        <a:bodyPr/>
        <a:lstStyle/>
        <a:p>
          <a:endParaRPr lang="es-MX"/>
        </a:p>
      </dgm:t>
    </dgm:pt>
    <dgm:pt modelId="{A4425EA6-A8FE-4806-9244-D0F0A5C0BA5A}" type="sibTrans" cxnId="{0989A391-B2C9-4CEC-9C8D-E9F8BB6C9B3D}">
      <dgm:prSet/>
      <dgm:spPr/>
      <dgm:t>
        <a:bodyPr/>
        <a:lstStyle/>
        <a:p>
          <a:endParaRPr lang="es-MX"/>
        </a:p>
      </dgm:t>
    </dgm:pt>
    <dgm:pt modelId="{A33B3294-14E3-4F0F-948C-E92C7C2CC023}" type="pres">
      <dgm:prSet presAssocID="{90641CD8-F31C-421A-8589-DEAE3FCA14F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7FCCB16-9EDB-46D3-B69E-7E8CCDBC3788}" type="pres">
      <dgm:prSet presAssocID="{0052E6F8-8717-4B91-9603-27EB60B425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541BB16-29EC-4522-968B-BB1DD63F9AB5}" type="pres">
      <dgm:prSet presAssocID="{0052E6F8-8717-4B91-9603-27EB60B425BF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CEF4CA7-FDE7-4963-BFEA-68E4BD22BA38}" type="pres">
      <dgm:prSet presAssocID="{52BAD31E-66AF-4549-A724-87C5D77BCBA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5F67682-964B-46DB-A894-412EC43F1066}" type="pres">
      <dgm:prSet presAssocID="{52BAD31E-66AF-4549-A724-87C5D77BCBAF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32D65D0-BEA2-4DF5-A03C-FE001FD43A73}" srcId="{90641CD8-F31C-421A-8589-DEAE3FCA14FB}" destId="{0052E6F8-8717-4B91-9603-27EB60B425BF}" srcOrd="0" destOrd="0" parTransId="{F8606CB4-C24D-4EF3-A380-97912AE2E462}" sibTransId="{F97FF7DB-8F71-47A7-AC9E-40CA2F781F53}"/>
    <dgm:cxn modelId="{89BD5C12-D12D-44DC-9776-0E90E4EBED4B}" type="presOf" srcId="{694977FA-7257-4CE4-85C5-B425A225E19F}" destId="{D5F67682-964B-46DB-A894-412EC43F1066}" srcOrd="0" destOrd="0" presId="urn:microsoft.com/office/officeart/2005/8/layout/vList2"/>
    <dgm:cxn modelId="{9BF96266-C752-41BA-8C90-B58F6CF822AF}" srcId="{90641CD8-F31C-421A-8589-DEAE3FCA14FB}" destId="{52BAD31E-66AF-4549-A724-87C5D77BCBAF}" srcOrd="1" destOrd="0" parTransId="{F466113E-7AA0-40F8-B263-A17098276083}" sibTransId="{5BE8A784-1EAD-4973-969C-FC1F18DC5805}"/>
    <dgm:cxn modelId="{0989A391-B2C9-4CEC-9C8D-E9F8BB6C9B3D}" srcId="{52BAD31E-66AF-4549-A724-87C5D77BCBAF}" destId="{9D2E692A-136B-4236-AFDB-2695DC909CE3}" srcOrd="2" destOrd="0" parTransId="{C2B172F6-818C-4133-BD2F-0436FA9100BB}" sibTransId="{A4425EA6-A8FE-4806-9244-D0F0A5C0BA5A}"/>
    <dgm:cxn modelId="{9024F951-0220-464E-BD94-5A8255D0386B}" srcId="{52BAD31E-66AF-4549-A724-87C5D77BCBAF}" destId="{48D8623C-D63B-4F52-8C01-1C783180F31C}" srcOrd="1" destOrd="0" parTransId="{3AE91995-1046-477F-B0E3-25488CC6052B}" sibTransId="{B04C2C74-2C9D-4CF3-8FF1-799EA8B1F74C}"/>
    <dgm:cxn modelId="{CA968801-BC15-45D8-8AF7-A9EE01A89006}" srcId="{0052E6F8-8717-4B91-9603-27EB60B425BF}" destId="{FC716BB7-1C02-4F56-AB6D-A0565DE5A079}" srcOrd="0" destOrd="0" parTransId="{3B178D2F-6B5A-4014-810F-13C0237A3CF2}" sibTransId="{5F9C9BB1-A14B-4C46-97A9-C48B43C70338}"/>
    <dgm:cxn modelId="{FC1708AE-D093-4776-9DE6-8236857E12EA}" type="presOf" srcId="{0052E6F8-8717-4B91-9603-27EB60B425BF}" destId="{07FCCB16-9EDB-46D3-B69E-7E8CCDBC3788}" srcOrd="0" destOrd="0" presId="urn:microsoft.com/office/officeart/2005/8/layout/vList2"/>
    <dgm:cxn modelId="{274014A3-9084-401F-A470-45A4601D08F8}" type="presOf" srcId="{C8958D5D-5479-497A-B34C-3FEAA4EEDE4C}" destId="{B541BB16-29EC-4522-968B-BB1DD63F9AB5}" srcOrd="0" destOrd="1" presId="urn:microsoft.com/office/officeart/2005/8/layout/vList2"/>
    <dgm:cxn modelId="{9842F9DA-77D8-47C3-959A-8FCCE93DC08E}" type="presOf" srcId="{52BAD31E-66AF-4549-A724-87C5D77BCBAF}" destId="{6CEF4CA7-FDE7-4963-BFEA-68E4BD22BA38}" srcOrd="0" destOrd="0" presId="urn:microsoft.com/office/officeart/2005/8/layout/vList2"/>
    <dgm:cxn modelId="{403FA202-9043-4B2C-A29F-6F3BB309A80F}" type="presOf" srcId="{9D2E692A-136B-4236-AFDB-2695DC909CE3}" destId="{D5F67682-964B-46DB-A894-412EC43F1066}" srcOrd="0" destOrd="2" presId="urn:microsoft.com/office/officeart/2005/8/layout/vList2"/>
    <dgm:cxn modelId="{6B74114F-C2FE-4A3E-A2A7-E034AFF9610E}" srcId="{0052E6F8-8717-4B91-9603-27EB60B425BF}" destId="{C8958D5D-5479-497A-B34C-3FEAA4EEDE4C}" srcOrd="1" destOrd="0" parTransId="{79E5EE60-A36E-456A-9A37-1D5431C2F956}" sibTransId="{698EE753-0117-469A-B4AA-60CC1C499B9D}"/>
    <dgm:cxn modelId="{CB09521D-B727-4EB9-B997-33B0171FF6E8}" type="presOf" srcId="{FC716BB7-1C02-4F56-AB6D-A0565DE5A079}" destId="{B541BB16-29EC-4522-968B-BB1DD63F9AB5}" srcOrd="0" destOrd="0" presId="urn:microsoft.com/office/officeart/2005/8/layout/vList2"/>
    <dgm:cxn modelId="{45D09201-3FD6-43EB-900B-773AB3586561}" type="presOf" srcId="{48D8623C-D63B-4F52-8C01-1C783180F31C}" destId="{D5F67682-964B-46DB-A894-412EC43F1066}" srcOrd="0" destOrd="1" presId="urn:microsoft.com/office/officeart/2005/8/layout/vList2"/>
    <dgm:cxn modelId="{C7DA7691-0F6D-4557-B157-B789317C9414}" type="presOf" srcId="{90641CD8-F31C-421A-8589-DEAE3FCA14FB}" destId="{A33B3294-14E3-4F0F-948C-E92C7C2CC023}" srcOrd="0" destOrd="0" presId="urn:microsoft.com/office/officeart/2005/8/layout/vList2"/>
    <dgm:cxn modelId="{5BA89B1E-24FE-460F-A099-374E00BF3510}" srcId="{52BAD31E-66AF-4549-A724-87C5D77BCBAF}" destId="{694977FA-7257-4CE4-85C5-B425A225E19F}" srcOrd="0" destOrd="0" parTransId="{504D3389-80C5-45E9-91FC-35F472CB0B7F}" sibTransId="{5AFFDFC5-E6B0-4D9E-9198-DBC9602D41C5}"/>
    <dgm:cxn modelId="{036E0422-FB9F-47F2-9A0E-5861AA635E63}" type="presParOf" srcId="{A33B3294-14E3-4F0F-948C-E92C7C2CC023}" destId="{07FCCB16-9EDB-46D3-B69E-7E8CCDBC3788}" srcOrd="0" destOrd="0" presId="urn:microsoft.com/office/officeart/2005/8/layout/vList2"/>
    <dgm:cxn modelId="{6CE5183E-C54A-43C7-BF04-DF688BDBEE48}" type="presParOf" srcId="{A33B3294-14E3-4F0F-948C-E92C7C2CC023}" destId="{B541BB16-29EC-4522-968B-BB1DD63F9AB5}" srcOrd="1" destOrd="0" presId="urn:microsoft.com/office/officeart/2005/8/layout/vList2"/>
    <dgm:cxn modelId="{01266FD0-EE28-4CB3-A29A-9EB38A8D816B}" type="presParOf" srcId="{A33B3294-14E3-4F0F-948C-E92C7C2CC023}" destId="{6CEF4CA7-FDE7-4963-BFEA-68E4BD22BA38}" srcOrd="2" destOrd="0" presId="urn:microsoft.com/office/officeart/2005/8/layout/vList2"/>
    <dgm:cxn modelId="{FF2E2C8E-1182-4A97-A3DA-B5E14EE1E29C}" type="presParOf" srcId="{A33B3294-14E3-4F0F-948C-E92C7C2CC023}" destId="{D5F67682-964B-46DB-A894-412EC43F106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314BF04-4771-4217-AB6A-A9C9C5596D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MX"/>
        </a:p>
      </dgm:t>
    </dgm:pt>
    <dgm:pt modelId="{E88476C9-86D8-45D3-BD01-F4A0053579F7}">
      <dgm:prSet/>
      <dgm:spPr/>
      <dgm:t>
        <a:bodyPr/>
        <a:lstStyle/>
        <a:p>
          <a:pPr rtl="0"/>
          <a:r>
            <a:rPr lang="en-US" baseline="0" smtClean="0"/>
            <a:t>US con cavidad uterina sin fluido, así como anexos normales.</a:t>
          </a:r>
          <a:endParaRPr lang="es-MX"/>
        </a:p>
      </dgm:t>
    </dgm:pt>
    <dgm:pt modelId="{BD18B678-6116-431F-B4C9-205956173764}" type="parTrans" cxnId="{DD14F1EA-29A3-4639-82A4-E1A014553093}">
      <dgm:prSet/>
      <dgm:spPr/>
      <dgm:t>
        <a:bodyPr/>
        <a:lstStyle/>
        <a:p>
          <a:endParaRPr lang="es-MX"/>
        </a:p>
      </dgm:t>
    </dgm:pt>
    <dgm:pt modelId="{0BDEE51B-607B-4855-9B07-E3F40F74359E}" type="sibTrans" cxnId="{DD14F1EA-29A3-4639-82A4-E1A014553093}">
      <dgm:prSet/>
      <dgm:spPr/>
      <dgm:t>
        <a:bodyPr/>
        <a:lstStyle/>
        <a:p>
          <a:endParaRPr lang="es-MX"/>
        </a:p>
      </dgm:t>
    </dgm:pt>
    <dgm:pt modelId="{EBD18BCB-B268-4D5F-8049-DF74379AD472}">
      <dgm:prSet/>
      <dgm:spPr/>
      <dgm:t>
        <a:bodyPr/>
        <a:lstStyle/>
        <a:p>
          <a:pPr rtl="0"/>
          <a:r>
            <a:rPr lang="en-US" baseline="0" smtClean="0"/>
            <a:t>Una medida de hCG no distingue entre embarazo ectópico e intrauterino (viable o no viable)</a:t>
          </a:r>
          <a:endParaRPr lang="es-MX"/>
        </a:p>
      </dgm:t>
    </dgm:pt>
    <dgm:pt modelId="{0ED30ACD-7FB5-4E03-BC9D-5C79513522CD}" type="parTrans" cxnId="{CC07E161-7E10-43D7-B0F2-90B4204BDFAF}">
      <dgm:prSet/>
      <dgm:spPr/>
      <dgm:t>
        <a:bodyPr/>
        <a:lstStyle/>
        <a:p>
          <a:endParaRPr lang="es-MX"/>
        </a:p>
      </dgm:t>
    </dgm:pt>
    <dgm:pt modelId="{F09F04BB-343C-4732-892B-30CE118FC4AE}" type="sibTrans" cxnId="{CC07E161-7E10-43D7-B0F2-90B4204BDFAF}">
      <dgm:prSet/>
      <dgm:spPr/>
      <dgm:t>
        <a:bodyPr/>
        <a:lstStyle/>
        <a:p>
          <a:endParaRPr lang="es-MX"/>
        </a:p>
      </dgm:t>
    </dgm:pt>
    <dgm:pt modelId="{CCA4D4A2-C974-45D7-B3C5-E36D3A60F81C}">
      <dgm:prSet/>
      <dgm:spPr/>
      <dgm:t>
        <a:bodyPr/>
        <a:lstStyle/>
        <a:p>
          <a:pPr rtl="0"/>
          <a:r>
            <a:rPr lang="en-US" baseline="0" smtClean="0"/>
            <a:t>hCG &lt; 3000 mlU/ml: No se debe usar metrotexate u otros métodos, por tener un riesgo de 2% de embarazo intrauterino.</a:t>
          </a:r>
          <a:endParaRPr lang="es-MX"/>
        </a:p>
      </dgm:t>
    </dgm:pt>
    <dgm:pt modelId="{4103F6BF-85CF-42E3-8A75-619704F41DFE}" type="parTrans" cxnId="{006843FC-F69E-40C9-9915-E387A8E50206}">
      <dgm:prSet/>
      <dgm:spPr/>
      <dgm:t>
        <a:bodyPr/>
        <a:lstStyle/>
        <a:p>
          <a:endParaRPr lang="es-MX"/>
        </a:p>
      </dgm:t>
    </dgm:pt>
    <dgm:pt modelId="{FE86A747-3484-42E8-9B72-36661FA8CB2B}" type="sibTrans" cxnId="{006843FC-F69E-40C9-9915-E387A8E50206}">
      <dgm:prSet/>
      <dgm:spPr/>
      <dgm:t>
        <a:bodyPr/>
        <a:lstStyle/>
        <a:p>
          <a:endParaRPr lang="es-MX"/>
        </a:p>
      </dgm:t>
    </dgm:pt>
    <dgm:pt modelId="{855ED7DF-8D54-40EF-84FE-8BA671362104}">
      <dgm:prSet/>
      <dgm:spPr/>
      <dgm:t>
        <a:bodyPr/>
        <a:lstStyle/>
        <a:p>
          <a:pPr rtl="0"/>
          <a:r>
            <a:rPr lang="en-US" baseline="0" smtClean="0"/>
            <a:t>hCG &gt;3000 mlU/ml: 0.5% de probabilidad de embarazo intrauterino, se recomienda un control con hCG y US 48 horas después.</a:t>
          </a:r>
          <a:endParaRPr lang="es-MX"/>
        </a:p>
      </dgm:t>
    </dgm:pt>
    <dgm:pt modelId="{5DA476F6-C2A5-4AC2-BD23-40F2721F7070}" type="parTrans" cxnId="{63986509-754F-4335-BBFA-9DAA33B90AB4}">
      <dgm:prSet/>
      <dgm:spPr/>
      <dgm:t>
        <a:bodyPr/>
        <a:lstStyle/>
        <a:p>
          <a:endParaRPr lang="es-MX"/>
        </a:p>
      </dgm:t>
    </dgm:pt>
    <dgm:pt modelId="{79DFBA0B-6D61-4EAA-ACE9-28F90519386D}" type="sibTrans" cxnId="{63986509-754F-4335-BBFA-9DAA33B90AB4}">
      <dgm:prSet/>
      <dgm:spPr/>
      <dgm:t>
        <a:bodyPr/>
        <a:lstStyle/>
        <a:p>
          <a:endParaRPr lang="es-MX"/>
        </a:p>
      </dgm:t>
    </dgm:pt>
    <dgm:pt modelId="{98F160E9-AAC3-408A-ADC3-765A1BF6BD11}">
      <dgm:prSet/>
      <dgm:spPr/>
      <dgm:t>
        <a:bodyPr/>
        <a:lstStyle/>
        <a:p>
          <a:pPr rtl="0"/>
          <a:r>
            <a:rPr lang="en-US" baseline="0" smtClean="0"/>
            <a:t>Sin US hecho:</a:t>
          </a:r>
          <a:endParaRPr lang="es-MX"/>
        </a:p>
      </dgm:t>
    </dgm:pt>
    <dgm:pt modelId="{9C2DCFC3-06A1-4D3E-B4FE-4AA23867DDD2}" type="parTrans" cxnId="{02C5C055-8689-43B1-ACF0-3B6AEA998C8E}">
      <dgm:prSet/>
      <dgm:spPr/>
      <dgm:t>
        <a:bodyPr/>
        <a:lstStyle/>
        <a:p>
          <a:endParaRPr lang="es-MX"/>
        </a:p>
      </dgm:t>
    </dgm:pt>
    <dgm:pt modelId="{0B768BE1-8A6E-4FC5-927C-B2EF98484439}" type="sibTrans" cxnId="{02C5C055-8689-43B1-ACF0-3B6AEA998C8E}">
      <dgm:prSet/>
      <dgm:spPr/>
      <dgm:t>
        <a:bodyPr/>
        <a:lstStyle/>
        <a:p>
          <a:endParaRPr lang="es-MX"/>
        </a:p>
      </dgm:t>
    </dgm:pt>
    <dgm:pt modelId="{228793B5-4DBA-4CDC-9B2F-9ED6C3335950}">
      <dgm:prSet/>
      <dgm:spPr/>
      <dgm:t>
        <a:bodyPr/>
        <a:lstStyle/>
        <a:p>
          <a:pPr rtl="0"/>
          <a:r>
            <a:rPr lang="en-US" baseline="0" smtClean="0"/>
            <a:t>Los niveles de hCG en embarazos ectópicos son variables &lt;1000mlU/ml y no preciden ruptura de embarazo ectópico, indicado el US.</a:t>
          </a:r>
          <a:endParaRPr lang="es-MX"/>
        </a:p>
      </dgm:t>
    </dgm:pt>
    <dgm:pt modelId="{22186669-B117-43D8-8B79-6737657BC69F}" type="parTrans" cxnId="{C780AD64-98C5-4207-BD7B-9655E345BDB7}">
      <dgm:prSet/>
      <dgm:spPr/>
      <dgm:t>
        <a:bodyPr/>
        <a:lstStyle/>
        <a:p>
          <a:endParaRPr lang="es-MX"/>
        </a:p>
      </dgm:t>
    </dgm:pt>
    <dgm:pt modelId="{ABA3BC7A-AE34-4FB8-9516-A481FCC3943B}" type="sibTrans" cxnId="{C780AD64-98C5-4207-BD7B-9655E345BDB7}">
      <dgm:prSet/>
      <dgm:spPr/>
      <dgm:t>
        <a:bodyPr/>
        <a:lstStyle/>
        <a:p>
          <a:endParaRPr lang="es-MX"/>
        </a:p>
      </dgm:t>
    </dgm:pt>
    <dgm:pt modelId="{800750FC-406A-43BA-B0CE-DCCCF27F0FD3}" type="pres">
      <dgm:prSet presAssocID="{9314BF04-4771-4217-AB6A-A9C9C5596DC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ADD3801A-1A2B-4458-A35D-77434EE0CEDD}" type="pres">
      <dgm:prSet presAssocID="{E88476C9-86D8-45D3-BD01-F4A0053579F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BAFF682-BFDD-4B55-A5F6-2098F35A123D}" type="pres">
      <dgm:prSet presAssocID="{E88476C9-86D8-45D3-BD01-F4A0053579F7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ECC49A7-6C5A-445C-B6C8-2A0E800348B3}" type="pres">
      <dgm:prSet presAssocID="{98F160E9-AAC3-408A-ADC3-765A1BF6BD1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F0CCFA2-94E4-48FD-A8C7-5848359ED6EF}" type="pres">
      <dgm:prSet presAssocID="{98F160E9-AAC3-408A-ADC3-765A1BF6BD11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2C5C055-8689-43B1-ACF0-3B6AEA998C8E}" srcId="{9314BF04-4771-4217-AB6A-A9C9C5596DC4}" destId="{98F160E9-AAC3-408A-ADC3-765A1BF6BD11}" srcOrd="1" destOrd="0" parTransId="{9C2DCFC3-06A1-4D3E-B4FE-4AA23867DDD2}" sibTransId="{0B768BE1-8A6E-4FC5-927C-B2EF98484439}"/>
    <dgm:cxn modelId="{DD14F1EA-29A3-4639-82A4-E1A014553093}" srcId="{9314BF04-4771-4217-AB6A-A9C9C5596DC4}" destId="{E88476C9-86D8-45D3-BD01-F4A0053579F7}" srcOrd="0" destOrd="0" parTransId="{BD18B678-6116-431F-B4C9-205956173764}" sibTransId="{0BDEE51B-607B-4855-9B07-E3F40F74359E}"/>
    <dgm:cxn modelId="{C780AD64-98C5-4207-BD7B-9655E345BDB7}" srcId="{98F160E9-AAC3-408A-ADC3-765A1BF6BD11}" destId="{228793B5-4DBA-4CDC-9B2F-9ED6C3335950}" srcOrd="0" destOrd="0" parTransId="{22186669-B117-43D8-8B79-6737657BC69F}" sibTransId="{ABA3BC7A-AE34-4FB8-9516-A481FCC3943B}"/>
    <dgm:cxn modelId="{63986509-754F-4335-BBFA-9DAA33B90AB4}" srcId="{E88476C9-86D8-45D3-BD01-F4A0053579F7}" destId="{855ED7DF-8D54-40EF-84FE-8BA671362104}" srcOrd="2" destOrd="0" parTransId="{5DA476F6-C2A5-4AC2-BD23-40F2721F7070}" sibTransId="{79DFBA0B-6D61-4EAA-ACE9-28F90519386D}"/>
    <dgm:cxn modelId="{CC07E161-7E10-43D7-B0F2-90B4204BDFAF}" srcId="{E88476C9-86D8-45D3-BD01-F4A0053579F7}" destId="{EBD18BCB-B268-4D5F-8049-DF74379AD472}" srcOrd="0" destOrd="0" parTransId="{0ED30ACD-7FB5-4E03-BC9D-5C79513522CD}" sibTransId="{F09F04BB-343C-4732-892B-30CE118FC4AE}"/>
    <dgm:cxn modelId="{775629D1-696D-4187-A183-C9D8E00BDF55}" type="presOf" srcId="{98F160E9-AAC3-408A-ADC3-765A1BF6BD11}" destId="{3ECC49A7-6C5A-445C-B6C8-2A0E800348B3}" srcOrd="0" destOrd="0" presId="urn:microsoft.com/office/officeart/2005/8/layout/vList2"/>
    <dgm:cxn modelId="{8BF3FEC6-6755-42AD-9558-EF4ED94EEF93}" type="presOf" srcId="{E88476C9-86D8-45D3-BD01-F4A0053579F7}" destId="{ADD3801A-1A2B-4458-A35D-77434EE0CEDD}" srcOrd="0" destOrd="0" presId="urn:microsoft.com/office/officeart/2005/8/layout/vList2"/>
    <dgm:cxn modelId="{C320D98E-593D-43FC-A2DF-6C6688797B7C}" type="presOf" srcId="{CCA4D4A2-C974-45D7-B3C5-E36D3A60F81C}" destId="{ABAFF682-BFDD-4B55-A5F6-2098F35A123D}" srcOrd="0" destOrd="1" presId="urn:microsoft.com/office/officeart/2005/8/layout/vList2"/>
    <dgm:cxn modelId="{006843FC-F69E-40C9-9915-E387A8E50206}" srcId="{E88476C9-86D8-45D3-BD01-F4A0053579F7}" destId="{CCA4D4A2-C974-45D7-B3C5-E36D3A60F81C}" srcOrd="1" destOrd="0" parTransId="{4103F6BF-85CF-42E3-8A75-619704F41DFE}" sibTransId="{FE86A747-3484-42E8-9B72-36661FA8CB2B}"/>
    <dgm:cxn modelId="{EECF2BDD-3DCA-48F3-9EC0-987D9785740A}" type="presOf" srcId="{228793B5-4DBA-4CDC-9B2F-9ED6C3335950}" destId="{3F0CCFA2-94E4-48FD-A8C7-5848359ED6EF}" srcOrd="0" destOrd="0" presId="urn:microsoft.com/office/officeart/2005/8/layout/vList2"/>
    <dgm:cxn modelId="{6D97167D-B97E-4208-8A83-031FD5231592}" type="presOf" srcId="{EBD18BCB-B268-4D5F-8049-DF74379AD472}" destId="{ABAFF682-BFDD-4B55-A5F6-2098F35A123D}" srcOrd="0" destOrd="0" presId="urn:microsoft.com/office/officeart/2005/8/layout/vList2"/>
    <dgm:cxn modelId="{E056A87C-1916-4DE9-BA9B-7202EA426FB7}" type="presOf" srcId="{9314BF04-4771-4217-AB6A-A9C9C5596DC4}" destId="{800750FC-406A-43BA-B0CE-DCCCF27F0FD3}" srcOrd="0" destOrd="0" presId="urn:microsoft.com/office/officeart/2005/8/layout/vList2"/>
    <dgm:cxn modelId="{02D77B29-CFB2-4338-A597-D380F234CC9F}" type="presOf" srcId="{855ED7DF-8D54-40EF-84FE-8BA671362104}" destId="{ABAFF682-BFDD-4B55-A5F6-2098F35A123D}" srcOrd="0" destOrd="2" presId="urn:microsoft.com/office/officeart/2005/8/layout/vList2"/>
    <dgm:cxn modelId="{6CB98D61-06FE-470D-85BE-DC41BAFE2209}" type="presParOf" srcId="{800750FC-406A-43BA-B0CE-DCCCF27F0FD3}" destId="{ADD3801A-1A2B-4458-A35D-77434EE0CEDD}" srcOrd="0" destOrd="0" presId="urn:microsoft.com/office/officeart/2005/8/layout/vList2"/>
    <dgm:cxn modelId="{148C2370-D7CC-4C34-9CBB-7D346F8A87D9}" type="presParOf" srcId="{800750FC-406A-43BA-B0CE-DCCCF27F0FD3}" destId="{ABAFF682-BFDD-4B55-A5F6-2098F35A123D}" srcOrd="1" destOrd="0" presId="urn:microsoft.com/office/officeart/2005/8/layout/vList2"/>
    <dgm:cxn modelId="{EDE2FA78-BAF0-4F7F-9AEE-3C4A4F8A7468}" type="presParOf" srcId="{800750FC-406A-43BA-B0CE-DCCCF27F0FD3}" destId="{3ECC49A7-6C5A-445C-B6C8-2A0E800348B3}" srcOrd="2" destOrd="0" presId="urn:microsoft.com/office/officeart/2005/8/layout/vList2"/>
    <dgm:cxn modelId="{6704BC58-A5AD-41D3-8106-3715D42212F0}" type="presParOf" srcId="{800750FC-406A-43BA-B0CE-DCCCF27F0FD3}" destId="{3F0CCFA2-94E4-48FD-A8C7-5848359ED6E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CC7094-E103-0B47-BE94-3EFFC1E2E57C}" type="doc">
      <dgm:prSet loTypeId="urn:microsoft.com/office/officeart/2005/8/layout/default" loCatId="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16457866-6640-B643-9360-4800A36AD8D0}">
      <dgm:prSet/>
      <dgm:spPr/>
      <dgm:t>
        <a:bodyPr/>
        <a:lstStyle/>
        <a:p>
          <a:pPr rtl="0"/>
          <a:r>
            <a:rPr lang="es-ES" smtClean="0">
              <a:solidFill>
                <a:schemeClr val="tx1">
                  <a:lumMod val="95000"/>
                  <a:lumOff val="5000"/>
                </a:schemeClr>
              </a:solidFill>
            </a:rPr>
            <a:t>Visualización y localización del SG</a:t>
          </a:r>
          <a:endParaRPr lang="es-E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6B659B2-D97A-7A43-B8ED-52D361454461}" type="parTrans" cxnId="{F82CBA9F-0656-CB4F-AB7A-63BEB1AC19C4}">
      <dgm:prSet/>
      <dgm:spPr/>
      <dgm:t>
        <a:bodyPr/>
        <a:lstStyle/>
        <a:p>
          <a:endParaRPr lang="es-E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0FCBA73-606D-D046-A27E-00BA61236392}" type="sibTrans" cxnId="{F82CBA9F-0656-CB4F-AB7A-63BEB1AC19C4}">
      <dgm:prSet/>
      <dgm:spPr/>
      <dgm:t>
        <a:bodyPr/>
        <a:lstStyle/>
        <a:p>
          <a:endParaRPr lang="es-E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B9B5B5D-7AF1-1F43-8F6F-3EBEEEB5401B}">
      <dgm:prSet/>
      <dgm:spPr/>
      <dgm:t>
        <a:bodyPr/>
        <a:lstStyle/>
        <a:p>
          <a:pPr rtl="0"/>
          <a:r>
            <a:rPr lang="es-ES" dirty="0" smtClean="0">
              <a:solidFill>
                <a:schemeClr val="tx1">
                  <a:lumMod val="95000"/>
                  <a:lumOff val="5000"/>
                </a:schemeClr>
              </a:solidFill>
            </a:rPr>
            <a:t>Embarazo intrauterino o ectópico</a:t>
          </a:r>
          <a:endParaRPr lang="es-E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D38B2EB-35B2-5649-9572-4330868517D8}" type="parTrans" cxnId="{A751263D-4E19-F441-8BFD-6639BF911B19}">
      <dgm:prSet/>
      <dgm:spPr/>
      <dgm:t>
        <a:bodyPr/>
        <a:lstStyle/>
        <a:p>
          <a:endParaRPr lang="es-E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C193679-C18E-4E44-997B-D7C8D620E762}" type="sibTrans" cxnId="{A751263D-4E19-F441-8BFD-6639BF911B19}">
      <dgm:prSet/>
      <dgm:spPr/>
      <dgm:t>
        <a:bodyPr/>
        <a:lstStyle/>
        <a:p>
          <a:endParaRPr lang="es-E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4BF98BF-6875-BC48-9832-F0BD669394B4}">
      <dgm:prSet/>
      <dgm:spPr/>
      <dgm:t>
        <a:bodyPr/>
        <a:lstStyle/>
        <a:p>
          <a:pPr rtl="0"/>
          <a:r>
            <a:rPr lang="es-ES" dirty="0" smtClean="0">
              <a:solidFill>
                <a:schemeClr val="tx1">
                  <a:lumMod val="95000"/>
                  <a:lumOff val="5000"/>
                </a:schemeClr>
              </a:solidFill>
            </a:rPr>
            <a:t>Identificación precoz de la muerte embrionaria </a:t>
          </a:r>
          <a:endParaRPr lang="es-E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A2E9214-8FAD-7D40-BDFD-DD451ACCCC26}" type="parTrans" cxnId="{6FCB1682-05C6-3D43-ADDE-D6976247886E}">
      <dgm:prSet/>
      <dgm:spPr/>
      <dgm:t>
        <a:bodyPr/>
        <a:lstStyle/>
        <a:p>
          <a:endParaRPr lang="es-E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F920FAB-3052-2A41-809D-B4561551740F}" type="sibTrans" cxnId="{6FCB1682-05C6-3D43-ADDE-D6976247886E}">
      <dgm:prSet/>
      <dgm:spPr/>
      <dgm:t>
        <a:bodyPr/>
        <a:lstStyle/>
        <a:p>
          <a:endParaRPr lang="es-E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1E09D70-ED50-FA4D-9BD0-22A8945B9DBE}">
      <dgm:prSet/>
      <dgm:spPr/>
      <dgm:t>
        <a:bodyPr/>
        <a:lstStyle/>
        <a:p>
          <a:pPr rtl="0"/>
          <a:r>
            <a:rPr lang="es-ES" dirty="0" smtClean="0">
              <a:solidFill>
                <a:schemeClr val="tx1">
                  <a:lumMod val="95000"/>
                  <a:lumOff val="5000"/>
                </a:schemeClr>
              </a:solidFill>
            </a:rPr>
            <a:t>Gestación </a:t>
          </a:r>
          <a:r>
            <a:rPr lang="es-ES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anembriónica</a:t>
          </a:r>
          <a:endParaRPr lang="es-E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293C2EE-CEA2-2646-9A24-661916116A91}" type="parTrans" cxnId="{A7D89BC9-1B72-1340-A974-3B2B7CD15396}">
      <dgm:prSet/>
      <dgm:spPr/>
      <dgm:t>
        <a:bodyPr/>
        <a:lstStyle/>
        <a:p>
          <a:endParaRPr lang="es-E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1D0F1A0-2E6B-4241-89AB-831C2D3C4524}" type="sibTrans" cxnId="{A7D89BC9-1B72-1340-A974-3B2B7CD15396}">
      <dgm:prSet/>
      <dgm:spPr/>
      <dgm:t>
        <a:bodyPr/>
        <a:lstStyle/>
        <a:p>
          <a:endParaRPr lang="es-E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B1B5047-CF65-2B44-A27B-36EF41C94C1D}">
      <dgm:prSet/>
      <dgm:spPr/>
      <dgm:t>
        <a:bodyPr/>
        <a:lstStyle/>
        <a:p>
          <a:pPr rtl="0"/>
          <a:r>
            <a:rPr lang="es-ES" dirty="0" smtClean="0">
              <a:solidFill>
                <a:schemeClr val="tx1">
                  <a:lumMod val="95000"/>
                  <a:lumOff val="5000"/>
                </a:schemeClr>
              </a:solidFill>
            </a:rPr>
            <a:t>Determinar </a:t>
          </a:r>
          <a:r>
            <a:rPr lang="es-ES" dirty="0" smtClean="0">
              <a:solidFill>
                <a:schemeClr val="tx1">
                  <a:lumMod val="95000"/>
                  <a:lumOff val="5000"/>
                </a:schemeClr>
              </a:solidFill>
            </a:rPr>
            <a:t>numero de embriones</a:t>
          </a:r>
          <a:endParaRPr lang="es-E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E5FF72B-D7E3-534F-913A-DF7636B1A5A4}" type="parTrans" cxnId="{28637113-34F8-194E-BCF2-5B6BF3A5E40E}">
      <dgm:prSet/>
      <dgm:spPr/>
      <dgm:t>
        <a:bodyPr/>
        <a:lstStyle/>
        <a:p>
          <a:endParaRPr lang="es-E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256190C-2861-4646-B56A-D49EF38BD6DC}" type="sibTrans" cxnId="{28637113-34F8-194E-BCF2-5B6BF3A5E40E}">
      <dgm:prSet/>
      <dgm:spPr/>
      <dgm:t>
        <a:bodyPr/>
        <a:lstStyle/>
        <a:p>
          <a:endParaRPr lang="es-E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DFB08A1-ADC9-C142-88C7-7F825D842E66}">
      <dgm:prSet/>
      <dgm:spPr/>
      <dgm:t>
        <a:bodyPr/>
        <a:lstStyle/>
        <a:p>
          <a:pPr rtl="0"/>
          <a:r>
            <a:rPr lang="es-ES" smtClean="0">
              <a:solidFill>
                <a:schemeClr val="tx1">
                  <a:lumMod val="95000"/>
                  <a:lumOff val="5000"/>
                </a:schemeClr>
              </a:solidFill>
            </a:rPr>
            <a:t>Estimacion de la edad getacional</a:t>
          </a:r>
          <a:endParaRPr lang="es-E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447EC20-9DA4-CA40-B160-F23B1AE56374}" type="parTrans" cxnId="{A601B5B9-F96E-0746-962C-D022EB6B35C8}">
      <dgm:prSet/>
      <dgm:spPr/>
      <dgm:t>
        <a:bodyPr/>
        <a:lstStyle/>
        <a:p>
          <a:endParaRPr lang="es-E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BA864AE-A849-E946-910B-0F860482B1F7}" type="sibTrans" cxnId="{A601B5B9-F96E-0746-962C-D022EB6B35C8}">
      <dgm:prSet/>
      <dgm:spPr/>
      <dgm:t>
        <a:bodyPr/>
        <a:lstStyle/>
        <a:p>
          <a:endParaRPr lang="es-E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24D31F8-1D98-704E-9FEF-F479E24F8ECD}">
      <dgm:prSet/>
      <dgm:spPr/>
      <dgm:t>
        <a:bodyPr/>
        <a:lstStyle/>
        <a:p>
          <a:pPr rtl="0"/>
          <a:r>
            <a:rPr lang="es-ES" smtClean="0">
              <a:solidFill>
                <a:schemeClr val="tx1">
                  <a:lumMod val="95000"/>
                  <a:lumOff val="5000"/>
                </a:schemeClr>
              </a:solidFill>
            </a:rPr>
            <a:t>Dx precoz de anomalias fetales y embrionarias</a:t>
          </a:r>
          <a:endParaRPr lang="es-E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DB333F0-C888-8247-8268-3E2D999F1CF8}" type="parTrans" cxnId="{D3DF842B-CDFE-6D43-A620-B9D0DF6FA1CC}">
      <dgm:prSet/>
      <dgm:spPr/>
      <dgm:t>
        <a:bodyPr/>
        <a:lstStyle/>
        <a:p>
          <a:endParaRPr lang="es-E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F200739-9287-9646-8B8A-55747F04E116}" type="sibTrans" cxnId="{D3DF842B-CDFE-6D43-A620-B9D0DF6FA1CC}">
      <dgm:prSet/>
      <dgm:spPr/>
      <dgm:t>
        <a:bodyPr/>
        <a:lstStyle/>
        <a:p>
          <a:endParaRPr lang="es-E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6BBBD16-8968-C046-86E5-9C42B9461631}">
      <dgm:prSet/>
      <dgm:spPr/>
      <dgm:t>
        <a:bodyPr/>
        <a:lstStyle/>
        <a:p>
          <a:pPr rtl="0"/>
          <a:r>
            <a:rPr lang="es-ES" smtClean="0">
              <a:solidFill>
                <a:schemeClr val="tx1">
                  <a:lumMod val="95000"/>
                  <a:lumOff val="5000"/>
                </a:schemeClr>
              </a:solidFill>
            </a:rPr>
            <a:t>Saco vitelino anomalo</a:t>
          </a:r>
          <a:endParaRPr lang="es-E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CB71D36-20B7-734A-A899-ADC9D563B65F}" type="parTrans" cxnId="{3D11870D-515E-0F42-B204-D4883783769D}">
      <dgm:prSet/>
      <dgm:spPr/>
      <dgm:t>
        <a:bodyPr/>
        <a:lstStyle/>
        <a:p>
          <a:endParaRPr lang="es-E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1654187-ABCE-8143-BEB1-829C6FB3E41C}" type="sibTrans" cxnId="{3D11870D-515E-0F42-B204-D4883783769D}">
      <dgm:prSet/>
      <dgm:spPr/>
      <dgm:t>
        <a:bodyPr/>
        <a:lstStyle/>
        <a:p>
          <a:endParaRPr lang="es-E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1516F5D-11A4-AF46-A069-C5FE09EBB0ED}" type="pres">
      <dgm:prSet presAssocID="{AECC7094-E103-0B47-BE94-3EFFC1E2E57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9524271-B648-3F42-AE09-E02AE01877ED}" type="pres">
      <dgm:prSet presAssocID="{16457866-6640-B643-9360-4800A36AD8D0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F771B5-5A3A-9E4A-9CFB-FD14A9FB6A1C}" type="pres">
      <dgm:prSet presAssocID="{10FCBA73-606D-D046-A27E-00BA61236392}" presName="sibTrans" presStyleCnt="0"/>
      <dgm:spPr/>
    </dgm:pt>
    <dgm:pt modelId="{61FDBC33-9E8A-CB4D-9CE0-09B4991F6B69}" type="pres">
      <dgm:prSet presAssocID="{74BF98BF-6875-BC48-9832-F0BD669394B4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57D907-459D-D04F-9FCD-0A7846447DBE}" type="pres">
      <dgm:prSet presAssocID="{5F920FAB-3052-2A41-809D-B4561551740F}" presName="sibTrans" presStyleCnt="0"/>
      <dgm:spPr/>
    </dgm:pt>
    <dgm:pt modelId="{6766AA1A-322E-A44A-B2C5-2D6AEFE74B03}" type="pres">
      <dgm:prSet presAssocID="{41E09D70-ED50-FA4D-9BD0-22A8945B9DBE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422788-E7B5-4244-B84B-8877AE0DC858}" type="pres">
      <dgm:prSet presAssocID="{51D0F1A0-2E6B-4241-89AB-831C2D3C4524}" presName="sibTrans" presStyleCnt="0"/>
      <dgm:spPr/>
    </dgm:pt>
    <dgm:pt modelId="{9C508BF8-F194-8643-B777-B6DC172B940D}" type="pres">
      <dgm:prSet presAssocID="{AB1B5047-CF65-2B44-A27B-36EF41C94C1D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80DC74-C569-7946-B34E-A98ECCC9101A}" type="pres">
      <dgm:prSet presAssocID="{9256190C-2861-4646-B56A-D49EF38BD6DC}" presName="sibTrans" presStyleCnt="0"/>
      <dgm:spPr/>
    </dgm:pt>
    <dgm:pt modelId="{5030EC74-B513-6044-B469-1A5D38A5C724}" type="pres">
      <dgm:prSet presAssocID="{2DFB08A1-ADC9-C142-88C7-7F825D842E66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9E0FAC-EA27-AB40-BD0D-F42B22C460BA}" type="pres">
      <dgm:prSet presAssocID="{8BA864AE-A849-E946-910B-0F860482B1F7}" presName="sibTrans" presStyleCnt="0"/>
      <dgm:spPr/>
    </dgm:pt>
    <dgm:pt modelId="{102D8A59-FE70-8C40-B490-B6F349670041}" type="pres">
      <dgm:prSet presAssocID="{C24D31F8-1D98-704E-9FEF-F479E24F8ECD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9936E03-2E65-A243-B344-7D3FE04BF6E0}" type="pres">
      <dgm:prSet presAssocID="{0F200739-9287-9646-8B8A-55747F04E116}" presName="sibTrans" presStyleCnt="0"/>
      <dgm:spPr/>
    </dgm:pt>
    <dgm:pt modelId="{32AD46D3-FF83-DA47-A5AE-E04892E21DE0}" type="pres">
      <dgm:prSet presAssocID="{46BBBD16-8968-C046-86E5-9C42B9461631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82CBA9F-0656-CB4F-AB7A-63BEB1AC19C4}" srcId="{AECC7094-E103-0B47-BE94-3EFFC1E2E57C}" destId="{16457866-6640-B643-9360-4800A36AD8D0}" srcOrd="0" destOrd="0" parTransId="{96B659B2-D97A-7A43-B8ED-52D361454461}" sibTransId="{10FCBA73-606D-D046-A27E-00BA61236392}"/>
    <dgm:cxn modelId="{A601B5B9-F96E-0746-962C-D022EB6B35C8}" srcId="{AECC7094-E103-0B47-BE94-3EFFC1E2E57C}" destId="{2DFB08A1-ADC9-C142-88C7-7F825D842E66}" srcOrd="4" destOrd="0" parTransId="{5447EC20-9DA4-CA40-B160-F23B1AE56374}" sibTransId="{8BA864AE-A849-E946-910B-0F860482B1F7}"/>
    <dgm:cxn modelId="{38D44D92-0A24-45A5-B5B4-04D880EEF2C7}" type="presOf" srcId="{74BF98BF-6875-BC48-9832-F0BD669394B4}" destId="{61FDBC33-9E8A-CB4D-9CE0-09B4991F6B69}" srcOrd="0" destOrd="0" presId="urn:microsoft.com/office/officeart/2005/8/layout/default"/>
    <dgm:cxn modelId="{A751263D-4E19-F441-8BFD-6639BF911B19}" srcId="{16457866-6640-B643-9360-4800A36AD8D0}" destId="{CB9B5B5D-7AF1-1F43-8F6F-3EBEEEB5401B}" srcOrd="0" destOrd="0" parTransId="{3D38B2EB-35B2-5649-9572-4330868517D8}" sibTransId="{8C193679-C18E-4E44-997B-D7C8D620E762}"/>
    <dgm:cxn modelId="{6FCB1682-05C6-3D43-ADDE-D6976247886E}" srcId="{AECC7094-E103-0B47-BE94-3EFFC1E2E57C}" destId="{74BF98BF-6875-BC48-9832-F0BD669394B4}" srcOrd="1" destOrd="0" parTransId="{AA2E9214-8FAD-7D40-BDFD-DD451ACCCC26}" sibTransId="{5F920FAB-3052-2A41-809D-B4561551740F}"/>
    <dgm:cxn modelId="{487BB169-FE93-4EE4-A6FE-B24FAB14113D}" type="presOf" srcId="{AECC7094-E103-0B47-BE94-3EFFC1E2E57C}" destId="{21516F5D-11A4-AF46-A069-C5FE09EBB0ED}" srcOrd="0" destOrd="0" presId="urn:microsoft.com/office/officeart/2005/8/layout/default"/>
    <dgm:cxn modelId="{3D11870D-515E-0F42-B204-D4883783769D}" srcId="{AECC7094-E103-0B47-BE94-3EFFC1E2E57C}" destId="{46BBBD16-8968-C046-86E5-9C42B9461631}" srcOrd="6" destOrd="0" parTransId="{3CB71D36-20B7-734A-A899-ADC9D563B65F}" sibTransId="{51654187-ABCE-8143-BEB1-829C6FB3E41C}"/>
    <dgm:cxn modelId="{90CD80D6-E9D6-46EC-8F32-CC06FB48B32C}" type="presOf" srcId="{AB1B5047-CF65-2B44-A27B-36EF41C94C1D}" destId="{9C508BF8-F194-8643-B777-B6DC172B940D}" srcOrd="0" destOrd="0" presId="urn:microsoft.com/office/officeart/2005/8/layout/default"/>
    <dgm:cxn modelId="{D3DF842B-CDFE-6D43-A620-B9D0DF6FA1CC}" srcId="{AECC7094-E103-0B47-BE94-3EFFC1E2E57C}" destId="{C24D31F8-1D98-704E-9FEF-F479E24F8ECD}" srcOrd="5" destOrd="0" parTransId="{3DB333F0-C888-8247-8268-3E2D999F1CF8}" sibTransId="{0F200739-9287-9646-8B8A-55747F04E116}"/>
    <dgm:cxn modelId="{A7D89BC9-1B72-1340-A974-3B2B7CD15396}" srcId="{AECC7094-E103-0B47-BE94-3EFFC1E2E57C}" destId="{41E09D70-ED50-FA4D-9BD0-22A8945B9DBE}" srcOrd="2" destOrd="0" parTransId="{9293C2EE-CEA2-2646-9A24-661916116A91}" sibTransId="{51D0F1A0-2E6B-4241-89AB-831C2D3C4524}"/>
    <dgm:cxn modelId="{33B57F07-3C6A-44A6-B3AD-A182D7522160}" type="presOf" srcId="{CB9B5B5D-7AF1-1F43-8F6F-3EBEEEB5401B}" destId="{99524271-B648-3F42-AE09-E02AE01877ED}" srcOrd="0" destOrd="1" presId="urn:microsoft.com/office/officeart/2005/8/layout/default"/>
    <dgm:cxn modelId="{CC9A5BEB-12CD-42BA-8DDB-A3C200B57E37}" type="presOf" srcId="{41E09D70-ED50-FA4D-9BD0-22A8945B9DBE}" destId="{6766AA1A-322E-A44A-B2C5-2D6AEFE74B03}" srcOrd="0" destOrd="0" presId="urn:microsoft.com/office/officeart/2005/8/layout/default"/>
    <dgm:cxn modelId="{206476D0-4C62-46BD-9D87-0E3460DC6526}" type="presOf" srcId="{16457866-6640-B643-9360-4800A36AD8D0}" destId="{99524271-B648-3F42-AE09-E02AE01877ED}" srcOrd="0" destOrd="0" presId="urn:microsoft.com/office/officeart/2005/8/layout/default"/>
    <dgm:cxn modelId="{2887F555-A15D-41F1-85AE-92CA112B1E19}" type="presOf" srcId="{C24D31F8-1D98-704E-9FEF-F479E24F8ECD}" destId="{102D8A59-FE70-8C40-B490-B6F349670041}" srcOrd="0" destOrd="0" presId="urn:microsoft.com/office/officeart/2005/8/layout/default"/>
    <dgm:cxn modelId="{3724CCE1-116D-4FAF-8AAF-38B213C6B212}" type="presOf" srcId="{2DFB08A1-ADC9-C142-88C7-7F825D842E66}" destId="{5030EC74-B513-6044-B469-1A5D38A5C724}" srcOrd="0" destOrd="0" presId="urn:microsoft.com/office/officeart/2005/8/layout/default"/>
    <dgm:cxn modelId="{987E5A47-987D-47A5-87A2-B6605620A11A}" type="presOf" srcId="{46BBBD16-8968-C046-86E5-9C42B9461631}" destId="{32AD46D3-FF83-DA47-A5AE-E04892E21DE0}" srcOrd="0" destOrd="0" presId="urn:microsoft.com/office/officeart/2005/8/layout/default"/>
    <dgm:cxn modelId="{28637113-34F8-194E-BCF2-5B6BF3A5E40E}" srcId="{AECC7094-E103-0B47-BE94-3EFFC1E2E57C}" destId="{AB1B5047-CF65-2B44-A27B-36EF41C94C1D}" srcOrd="3" destOrd="0" parTransId="{7E5FF72B-D7E3-534F-913A-DF7636B1A5A4}" sibTransId="{9256190C-2861-4646-B56A-D49EF38BD6DC}"/>
    <dgm:cxn modelId="{BAA04B63-F451-49E9-8723-4C26A287E5A2}" type="presParOf" srcId="{21516F5D-11A4-AF46-A069-C5FE09EBB0ED}" destId="{99524271-B648-3F42-AE09-E02AE01877ED}" srcOrd="0" destOrd="0" presId="urn:microsoft.com/office/officeart/2005/8/layout/default"/>
    <dgm:cxn modelId="{D59606FF-9C5D-404F-9A81-61916993AD08}" type="presParOf" srcId="{21516F5D-11A4-AF46-A069-C5FE09EBB0ED}" destId="{38F771B5-5A3A-9E4A-9CFB-FD14A9FB6A1C}" srcOrd="1" destOrd="0" presId="urn:microsoft.com/office/officeart/2005/8/layout/default"/>
    <dgm:cxn modelId="{99FEF533-7B96-40E1-94F3-67AFEF07F505}" type="presParOf" srcId="{21516F5D-11A4-AF46-A069-C5FE09EBB0ED}" destId="{61FDBC33-9E8A-CB4D-9CE0-09B4991F6B69}" srcOrd="2" destOrd="0" presId="urn:microsoft.com/office/officeart/2005/8/layout/default"/>
    <dgm:cxn modelId="{C43F07F4-135C-40D8-A3A2-6C9C40A593A9}" type="presParOf" srcId="{21516F5D-11A4-AF46-A069-C5FE09EBB0ED}" destId="{2357D907-459D-D04F-9FCD-0A7846447DBE}" srcOrd="3" destOrd="0" presId="urn:microsoft.com/office/officeart/2005/8/layout/default"/>
    <dgm:cxn modelId="{2CD1E783-80B0-4C0F-B08D-6AE7BB7B4CA5}" type="presParOf" srcId="{21516F5D-11A4-AF46-A069-C5FE09EBB0ED}" destId="{6766AA1A-322E-A44A-B2C5-2D6AEFE74B03}" srcOrd="4" destOrd="0" presId="urn:microsoft.com/office/officeart/2005/8/layout/default"/>
    <dgm:cxn modelId="{571FE92E-027F-4056-9ADB-D7D20BE26CB1}" type="presParOf" srcId="{21516F5D-11A4-AF46-A069-C5FE09EBB0ED}" destId="{56422788-E7B5-4244-B84B-8877AE0DC858}" srcOrd="5" destOrd="0" presId="urn:microsoft.com/office/officeart/2005/8/layout/default"/>
    <dgm:cxn modelId="{434018A6-DE90-4CCF-9AB6-9D5545F15C64}" type="presParOf" srcId="{21516F5D-11A4-AF46-A069-C5FE09EBB0ED}" destId="{9C508BF8-F194-8643-B777-B6DC172B940D}" srcOrd="6" destOrd="0" presId="urn:microsoft.com/office/officeart/2005/8/layout/default"/>
    <dgm:cxn modelId="{04460FF9-249A-4D22-801D-00BCCC6E2CFF}" type="presParOf" srcId="{21516F5D-11A4-AF46-A069-C5FE09EBB0ED}" destId="{5680DC74-C569-7946-B34E-A98ECCC9101A}" srcOrd="7" destOrd="0" presId="urn:microsoft.com/office/officeart/2005/8/layout/default"/>
    <dgm:cxn modelId="{778AFC9E-1B75-407A-80D1-72EB11DE2F2A}" type="presParOf" srcId="{21516F5D-11A4-AF46-A069-C5FE09EBB0ED}" destId="{5030EC74-B513-6044-B469-1A5D38A5C724}" srcOrd="8" destOrd="0" presId="urn:microsoft.com/office/officeart/2005/8/layout/default"/>
    <dgm:cxn modelId="{EE618E19-3A7C-4329-8D40-02D6D6EA269C}" type="presParOf" srcId="{21516F5D-11A4-AF46-A069-C5FE09EBB0ED}" destId="{B39E0FAC-EA27-AB40-BD0D-F42B22C460BA}" srcOrd="9" destOrd="0" presId="urn:microsoft.com/office/officeart/2005/8/layout/default"/>
    <dgm:cxn modelId="{D9E87329-140D-4934-BAB4-778B044728E6}" type="presParOf" srcId="{21516F5D-11A4-AF46-A069-C5FE09EBB0ED}" destId="{102D8A59-FE70-8C40-B490-B6F349670041}" srcOrd="10" destOrd="0" presId="urn:microsoft.com/office/officeart/2005/8/layout/default"/>
    <dgm:cxn modelId="{069C9E7C-FB14-4B38-8FB6-85AFBC7CBD23}" type="presParOf" srcId="{21516F5D-11A4-AF46-A069-C5FE09EBB0ED}" destId="{09936E03-2E65-A243-B344-7D3FE04BF6E0}" srcOrd="11" destOrd="0" presId="urn:microsoft.com/office/officeart/2005/8/layout/default"/>
    <dgm:cxn modelId="{6E1D6A79-A810-4B38-88F9-DBB5CD8ADB78}" type="presParOf" srcId="{21516F5D-11A4-AF46-A069-C5FE09EBB0ED}" destId="{32AD46D3-FF83-DA47-A5AE-E04892E21DE0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DD5158-DF88-47DC-BCE8-8EA27C3A2C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MX"/>
        </a:p>
      </dgm:t>
    </dgm:pt>
    <dgm:pt modelId="{6BE674FB-10DF-4159-BA63-03B4A7D86626}">
      <dgm:prSet/>
      <dgm:spPr/>
      <dgm:t>
        <a:bodyPr/>
        <a:lstStyle/>
        <a:p>
          <a:pPr rtl="0"/>
          <a:r>
            <a:rPr lang="en-US" smtClean="0"/>
            <a:t>Momento de aparición</a:t>
          </a:r>
          <a:endParaRPr lang="es-MX"/>
        </a:p>
      </dgm:t>
    </dgm:pt>
    <dgm:pt modelId="{FCE32EEE-2A08-4901-AD33-E12606D4E111}" type="parTrans" cxnId="{91A20B57-8847-4E5D-ABF3-3BECCC674B18}">
      <dgm:prSet/>
      <dgm:spPr/>
      <dgm:t>
        <a:bodyPr/>
        <a:lstStyle/>
        <a:p>
          <a:endParaRPr lang="es-MX"/>
        </a:p>
      </dgm:t>
    </dgm:pt>
    <dgm:pt modelId="{6E6CC401-3885-42B9-B6AA-EBF7E33A2833}" type="sibTrans" cxnId="{91A20B57-8847-4E5D-ABF3-3BECCC674B18}">
      <dgm:prSet/>
      <dgm:spPr/>
      <dgm:t>
        <a:bodyPr/>
        <a:lstStyle/>
        <a:p>
          <a:endParaRPr lang="es-MX"/>
        </a:p>
      </dgm:t>
    </dgm:pt>
    <dgm:pt modelId="{8C41F3DB-5B5C-4416-9947-0908DCC8A9D8}">
      <dgm:prSet/>
      <dgm:spPr/>
      <dgm:t>
        <a:bodyPr/>
        <a:lstStyle/>
        <a:p>
          <a:pPr rtl="0"/>
          <a:r>
            <a:rPr lang="en-US" smtClean="0"/>
            <a:t>35 */- 2 días de edad menstrual</a:t>
          </a:r>
          <a:endParaRPr lang="es-MX"/>
        </a:p>
      </dgm:t>
    </dgm:pt>
    <dgm:pt modelId="{445CDFED-0C2B-43C1-80BD-28955AE5D96B}" type="parTrans" cxnId="{237E3CD7-5872-4C64-9F7A-1CAAE69998C7}">
      <dgm:prSet/>
      <dgm:spPr/>
      <dgm:t>
        <a:bodyPr/>
        <a:lstStyle/>
        <a:p>
          <a:endParaRPr lang="es-MX"/>
        </a:p>
      </dgm:t>
    </dgm:pt>
    <dgm:pt modelId="{E5F7B7DF-55FC-4AF7-8EC6-01C8D934645D}" type="sibTrans" cxnId="{237E3CD7-5872-4C64-9F7A-1CAAE69998C7}">
      <dgm:prSet/>
      <dgm:spPr/>
      <dgm:t>
        <a:bodyPr/>
        <a:lstStyle/>
        <a:p>
          <a:endParaRPr lang="es-MX"/>
        </a:p>
      </dgm:t>
    </dgm:pt>
    <dgm:pt modelId="{4FDB65ED-E2F0-48A4-B037-6FD7C19BF963}">
      <dgm:prSet/>
      <dgm:spPr/>
      <dgm:t>
        <a:bodyPr/>
        <a:lstStyle/>
        <a:p>
          <a:pPr rtl="0"/>
          <a:r>
            <a:rPr lang="en-US" dirty="0" smtClean="0"/>
            <a:t>1000 </a:t>
          </a:r>
          <a:r>
            <a:rPr lang="en-US" dirty="0" err="1" smtClean="0"/>
            <a:t>mUI</a:t>
          </a:r>
          <a:r>
            <a:rPr lang="en-US" dirty="0" smtClean="0"/>
            <a:t> sub </a:t>
          </a:r>
          <a:r>
            <a:rPr lang="en-US" dirty="0" err="1" smtClean="0"/>
            <a:t>hCG</a:t>
          </a:r>
          <a:r>
            <a:rPr lang="en-US" dirty="0" smtClean="0"/>
            <a:t> (TV)</a:t>
          </a:r>
          <a:endParaRPr lang="es-MX" dirty="0"/>
        </a:p>
      </dgm:t>
    </dgm:pt>
    <dgm:pt modelId="{18D22DEC-078C-4122-A92C-EB2FC05E01D6}" type="parTrans" cxnId="{75FE4170-4B52-4385-9A0E-874E1BBBF91A}">
      <dgm:prSet/>
      <dgm:spPr/>
      <dgm:t>
        <a:bodyPr/>
        <a:lstStyle/>
        <a:p>
          <a:endParaRPr lang="es-MX"/>
        </a:p>
      </dgm:t>
    </dgm:pt>
    <dgm:pt modelId="{B4C2518E-57BD-4F35-BEB6-D4809DDAB193}" type="sibTrans" cxnId="{75FE4170-4B52-4385-9A0E-874E1BBBF91A}">
      <dgm:prSet/>
      <dgm:spPr/>
      <dgm:t>
        <a:bodyPr/>
        <a:lstStyle/>
        <a:p>
          <a:endParaRPr lang="es-MX"/>
        </a:p>
      </dgm:t>
    </dgm:pt>
    <dgm:pt modelId="{0E0A357B-8339-42A6-B0E3-44C541AD7632}">
      <dgm:prSet/>
      <dgm:spPr/>
      <dgm:t>
        <a:bodyPr/>
        <a:lstStyle/>
        <a:p>
          <a:pPr rtl="0"/>
          <a:r>
            <a:rPr lang="en-US" smtClean="0"/>
            <a:t>3600 mUI sun HCG (TA)</a:t>
          </a:r>
          <a:endParaRPr lang="es-MX"/>
        </a:p>
      </dgm:t>
    </dgm:pt>
    <dgm:pt modelId="{1B79C6FD-C08F-4F00-9ECE-2666273A4A7A}" type="parTrans" cxnId="{12897E2D-E721-4395-9884-67814BD20C06}">
      <dgm:prSet/>
      <dgm:spPr/>
      <dgm:t>
        <a:bodyPr/>
        <a:lstStyle/>
        <a:p>
          <a:endParaRPr lang="es-MX"/>
        </a:p>
      </dgm:t>
    </dgm:pt>
    <dgm:pt modelId="{D7D20AD0-3906-4614-A6F8-2FBD9DFAA8B7}" type="sibTrans" cxnId="{12897E2D-E721-4395-9884-67814BD20C06}">
      <dgm:prSet/>
      <dgm:spPr/>
      <dgm:t>
        <a:bodyPr/>
        <a:lstStyle/>
        <a:p>
          <a:endParaRPr lang="es-MX"/>
        </a:p>
      </dgm:t>
    </dgm:pt>
    <dgm:pt modelId="{C77F8B8C-D875-4D71-B05F-82A04DFA0FC5}" type="pres">
      <dgm:prSet presAssocID="{98DD5158-DF88-47DC-BCE8-8EA27C3A2C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B597B67-9938-49C6-980F-8D961EE002C1}" type="pres">
      <dgm:prSet presAssocID="{6BE674FB-10DF-4159-BA63-03B4A7D86626}" presName="linNode" presStyleCnt="0"/>
      <dgm:spPr/>
    </dgm:pt>
    <dgm:pt modelId="{32A31C24-229A-4728-B593-22155BE3B08B}" type="pres">
      <dgm:prSet presAssocID="{6BE674FB-10DF-4159-BA63-03B4A7D86626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0D7698C-5033-454E-8861-04F9927E9D37}" type="pres">
      <dgm:prSet presAssocID="{6BE674FB-10DF-4159-BA63-03B4A7D86626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BF27C3E-191E-4589-9210-7566F711B37A}" type="presOf" srcId="{8C41F3DB-5B5C-4416-9947-0908DCC8A9D8}" destId="{F0D7698C-5033-454E-8861-04F9927E9D37}" srcOrd="0" destOrd="0" presId="urn:microsoft.com/office/officeart/2005/8/layout/vList5"/>
    <dgm:cxn modelId="{75FE4170-4B52-4385-9A0E-874E1BBBF91A}" srcId="{6BE674FB-10DF-4159-BA63-03B4A7D86626}" destId="{4FDB65ED-E2F0-48A4-B037-6FD7C19BF963}" srcOrd="1" destOrd="0" parTransId="{18D22DEC-078C-4122-A92C-EB2FC05E01D6}" sibTransId="{B4C2518E-57BD-4F35-BEB6-D4809DDAB193}"/>
    <dgm:cxn modelId="{12897E2D-E721-4395-9884-67814BD20C06}" srcId="{6BE674FB-10DF-4159-BA63-03B4A7D86626}" destId="{0E0A357B-8339-42A6-B0E3-44C541AD7632}" srcOrd="2" destOrd="0" parTransId="{1B79C6FD-C08F-4F00-9ECE-2666273A4A7A}" sibTransId="{D7D20AD0-3906-4614-A6F8-2FBD9DFAA8B7}"/>
    <dgm:cxn modelId="{AD9E12AD-0E86-4119-8D9E-D9FD34D9749F}" type="presOf" srcId="{6BE674FB-10DF-4159-BA63-03B4A7D86626}" destId="{32A31C24-229A-4728-B593-22155BE3B08B}" srcOrd="0" destOrd="0" presId="urn:microsoft.com/office/officeart/2005/8/layout/vList5"/>
    <dgm:cxn modelId="{E8342DA4-38F1-4B1A-9A8C-0C9A979F91DE}" type="presOf" srcId="{4FDB65ED-E2F0-48A4-B037-6FD7C19BF963}" destId="{F0D7698C-5033-454E-8861-04F9927E9D37}" srcOrd="0" destOrd="1" presId="urn:microsoft.com/office/officeart/2005/8/layout/vList5"/>
    <dgm:cxn modelId="{91A20B57-8847-4E5D-ABF3-3BECCC674B18}" srcId="{98DD5158-DF88-47DC-BCE8-8EA27C3A2C1F}" destId="{6BE674FB-10DF-4159-BA63-03B4A7D86626}" srcOrd="0" destOrd="0" parTransId="{FCE32EEE-2A08-4901-AD33-E12606D4E111}" sibTransId="{6E6CC401-3885-42B9-B6AA-EBF7E33A2833}"/>
    <dgm:cxn modelId="{237E3CD7-5872-4C64-9F7A-1CAAE69998C7}" srcId="{6BE674FB-10DF-4159-BA63-03B4A7D86626}" destId="{8C41F3DB-5B5C-4416-9947-0908DCC8A9D8}" srcOrd="0" destOrd="0" parTransId="{445CDFED-0C2B-43C1-80BD-28955AE5D96B}" sibTransId="{E5F7B7DF-55FC-4AF7-8EC6-01C8D934645D}"/>
    <dgm:cxn modelId="{D4D2BF84-3B2A-4F5D-9CAE-7B9DC0FF0E8E}" type="presOf" srcId="{98DD5158-DF88-47DC-BCE8-8EA27C3A2C1F}" destId="{C77F8B8C-D875-4D71-B05F-82A04DFA0FC5}" srcOrd="0" destOrd="0" presId="urn:microsoft.com/office/officeart/2005/8/layout/vList5"/>
    <dgm:cxn modelId="{0034C951-2492-4C17-8D31-EC6DF44E0745}" type="presOf" srcId="{0E0A357B-8339-42A6-B0E3-44C541AD7632}" destId="{F0D7698C-5033-454E-8861-04F9927E9D37}" srcOrd="0" destOrd="2" presId="urn:microsoft.com/office/officeart/2005/8/layout/vList5"/>
    <dgm:cxn modelId="{A1CB98C5-278A-4BD6-B71B-00C66988D297}" type="presParOf" srcId="{C77F8B8C-D875-4D71-B05F-82A04DFA0FC5}" destId="{4B597B67-9938-49C6-980F-8D961EE002C1}" srcOrd="0" destOrd="0" presId="urn:microsoft.com/office/officeart/2005/8/layout/vList5"/>
    <dgm:cxn modelId="{CE77AFF4-C708-432E-A9B1-698A590EF2FC}" type="presParOf" srcId="{4B597B67-9938-49C6-980F-8D961EE002C1}" destId="{32A31C24-229A-4728-B593-22155BE3B08B}" srcOrd="0" destOrd="0" presId="urn:microsoft.com/office/officeart/2005/8/layout/vList5"/>
    <dgm:cxn modelId="{FE76C779-8882-4F0B-A9A5-58492121DB89}" type="presParOf" srcId="{4B597B67-9938-49C6-980F-8D961EE002C1}" destId="{F0D7698C-5033-454E-8861-04F9927E9D3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FA8D0D-F161-4C74-95B6-107B01A3511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MX"/>
        </a:p>
      </dgm:t>
    </dgm:pt>
    <dgm:pt modelId="{5D7DC8D2-9990-4FBA-8185-A65C35EE89E0}">
      <dgm:prSet/>
      <dgm:spPr/>
      <dgm:t>
        <a:bodyPr/>
        <a:lstStyle/>
        <a:p>
          <a:pPr rtl="0"/>
          <a:r>
            <a:rPr lang="en-US" smtClean="0"/>
            <a:t>Implantación exéntrica</a:t>
          </a:r>
          <a:endParaRPr lang="es-MX"/>
        </a:p>
      </dgm:t>
    </dgm:pt>
    <dgm:pt modelId="{777AABA2-4266-4556-9400-537A0E4D3E3D}" type="parTrans" cxnId="{5E71D24E-5E4B-45DB-85B4-E140514F87A6}">
      <dgm:prSet/>
      <dgm:spPr/>
      <dgm:t>
        <a:bodyPr/>
        <a:lstStyle/>
        <a:p>
          <a:endParaRPr lang="es-MX"/>
        </a:p>
      </dgm:t>
    </dgm:pt>
    <dgm:pt modelId="{ABE927C6-1718-4629-8E99-F986C14B430D}" type="sibTrans" cxnId="{5E71D24E-5E4B-45DB-85B4-E140514F87A6}">
      <dgm:prSet/>
      <dgm:spPr/>
      <dgm:t>
        <a:bodyPr/>
        <a:lstStyle/>
        <a:p>
          <a:endParaRPr lang="es-MX"/>
        </a:p>
      </dgm:t>
    </dgm:pt>
    <dgm:pt modelId="{4DEE5278-E4BC-4D6D-9AA0-C1FCF1628D4E}">
      <dgm:prSet/>
      <dgm:spPr/>
      <dgm:t>
        <a:bodyPr/>
        <a:lstStyle/>
        <a:p>
          <a:pPr rtl="0"/>
          <a:r>
            <a:rPr lang="en-US" dirty="0" err="1" smtClean="0"/>
            <a:t>Medir</a:t>
          </a:r>
          <a:r>
            <a:rPr lang="en-US" dirty="0" smtClean="0"/>
            <a:t> diámetro medio del saco gestacional</a:t>
          </a:r>
          <a:endParaRPr lang="es-MX" dirty="0"/>
        </a:p>
      </dgm:t>
    </dgm:pt>
    <dgm:pt modelId="{71CEB17B-A187-4B00-89A4-75D4DA700E63}" type="parTrans" cxnId="{1A9A42FD-81D5-43E0-929D-0F19D00CA070}">
      <dgm:prSet/>
      <dgm:spPr/>
      <dgm:t>
        <a:bodyPr/>
        <a:lstStyle/>
        <a:p>
          <a:endParaRPr lang="es-MX"/>
        </a:p>
      </dgm:t>
    </dgm:pt>
    <dgm:pt modelId="{31F3D4E4-C2AD-457B-893D-FEE94E15C391}" type="sibTrans" cxnId="{1A9A42FD-81D5-43E0-929D-0F19D00CA070}">
      <dgm:prSet/>
      <dgm:spPr/>
      <dgm:t>
        <a:bodyPr/>
        <a:lstStyle/>
        <a:p>
          <a:endParaRPr lang="es-MX"/>
        </a:p>
      </dgm:t>
    </dgm:pt>
    <dgm:pt modelId="{DEBA59F2-5A83-4A2F-851D-F00EA67FFBB2}">
      <dgm:prSet/>
      <dgm:spPr/>
      <dgm:t>
        <a:bodyPr/>
        <a:lstStyle/>
        <a:p>
          <a:pPr rtl="0"/>
          <a:r>
            <a:rPr lang="en-US" smtClean="0"/>
            <a:t>Medir interfase sólido-líquido</a:t>
          </a:r>
          <a:endParaRPr lang="es-MX"/>
        </a:p>
      </dgm:t>
    </dgm:pt>
    <dgm:pt modelId="{80F3D628-D074-4A52-BDFB-34B26F71FF24}" type="parTrans" cxnId="{4057EF09-B5CE-4794-9F70-C853514D3720}">
      <dgm:prSet/>
      <dgm:spPr/>
      <dgm:t>
        <a:bodyPr/>
        <a:lstStyle/>
        <a:p>
          <a:endParaRPr lang="es-MX"/>
        </a:p>
      </dgm:t>
    </dgm:pt>
    <dgm:pt modelId="{9C705B3E-961F-463B-A354-D152B0E22408}" type="sibTrans" cxnId="{4057EF09-B5CE-4794-9F70-C853514D3720}">
      <dgm:prSet/>
      <dgm:spPr/>
      <dgm:t>
        <a:bodyPr/>
        <a:lstStyle/>
        <a:p>
          <a:endParaRPr lang="es-MX"/>
        </a:p>
      </dgm:t>
    </dgm:pt>
    <dgm:pt modelId="{FD61BBAA-AA23-4E17-B922-823C8B062BBE}">
      <dgm:prSet/>
      <dgm:spPr/>
      <dgm:t>
        <a:bodyPr/>
        <a:lstStyle/>
        <a:p>
          <a:pPr rtl="0"/>
          <a:r>
            <a:rPr lang="en-US" smtClean="0"/>
            <a:t>Crece 1.1 mm al día</a:t>
          </a:r>
          <a:endParaRPr lang="es-MX"/>
        </a:p>
      </dgm:t>
    </dgm:pt>
    <dgm:pt modelId="{2E99593F-A971-4025-A640-B8D5D63AEDD7}" type="parTrans" cxnId="{4CEBFF6C-490A-460C-B5CD-13B8E8A73AD2}">
      <dgm:prSet/>
      <dgm:spPr/>
      <dgm:t>
        <a:bodyPr/>
        <a:lstStyle/>
        <a:p>
          <a:endParaRPr lang="es-MX"/>
        </a:p>
      </dgm:t>
    </dgm:pt>
    <dgm:pt modelId="{316EFB28-88D4-4AB6-90AC-9934A4E7754C}" type="sibTrans" cxnId="{4CEBFF6C-490A-460C-B5CD-13B8E8A73AD2}">
      <dgm:prSet/>
      <dgm:spPr/>
      <dgm:t>
        <a:bodyPr/>
        <a:lstStyle/>
        <a:p>
          <a:endParaRPr lang="es-MX"/>
        </a:p>
      </dgm:t>
    </dgm:pt>
    <dgm:pt modelId="{5F26C326-8905-4159-B2C1-CF8B2EF29DF4}" type="pres">
      <dgm:prSet presAssocID="{F3FA8D0D-F161-4C74-95B6-107B01A3511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46BEB65-F1BE-42AA-A757-F5A047CE479A}" type="pres">
      <dgm:prSet presAssocID="{5D7DC8D2-9990-4FBA-8185-A65C35EE89E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F3E16CE-1F6E-4CF6-ACA2-3C28862F4465}" type="pres">
      <dgm:prSet presAssocID="{ABE927C6-1718-4629-8E99-F986C14B430D}" presName="spacer" presStyleCnt="0"/>
      <dgm:spPr/>
    </dgm:pt>
    <dgm:pt modelId="{260BF80D-75EB-4341-AC90-C9F8AA726276}" type="pres">
      <dgm:prSet presAssocID="{4DEE5278-E4BC-4D6D-9AA0-C1FCF1628D4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4A480F9-163F-4B7D-8C13-65F41A20C5C3}" type="pres">
      <dgm:prSet presAssocID="{31F3D4E4-C2AD-457B-893D-FEE94E15C391}" presName="spacer" presStyleCnt="0"/>
      <dgm:spPr/>
    </dgm:pt>
    <dgm:pt modelId="{5E2A31C0-2833-44E7-BD78-6BC4166FCC71}" type="pres">
      <dgm:prSet presAssocID="{DEBA59F2-5A83-4A2F-851D-F00EA67FFBB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EDEED38-582F-409C-878B-19F96E4DEB0A}" type="pres">
      <dgm:prSet presAssocID="{9C705B3E-961F-463B-A354-D152B0E22408}" presName="spacer" presStyleCnt="0"/>
      <dgm:spPr/>
    </dgm:pt>
    <dgm:pt modelId="{43CC2F7A-D344-46FD-AC1C-D864E86E656B}" type="pres">
      <dgm:prSet presAssocID="{FD61BBAA-AA23-4E17-B922-823C8B062BB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1E4E2B6-F7CE-4B63-B266-6905A445E478}" type="presOf" srcId="{FD61BBAA-AA23-4E17-B922-823C8B062BBE}" destId="{43CC2F7A-D344-46FD-AC1C-D864E86E656B}" srcOrd="0" destOrd="0" presId="urn:microsoft.com/office/officeart/2005/8/layout/vList2"/>
    <dgm:cxn modelId="{5E71D24E-5E4B-45DB-85B4-E140514F87A6}" srcId="{F3FA8D0D-F161-4C74-95B6-107B01A35117}" destId="{5D7DC8D2-9990-4FBA-8185-A65C35EE89E0}" srcOrd="0" destOrd="0" parTransId="{777AABA2-4266-4556-9400-537A0E4D3E3D}" sibTransId="{ABE927C6-1718-4629-8E99-F986C14B430D}"/>
    <dgm:cxn modelId="{B3E17CE7-50F3-4C12-B6AE-4C4D2E84611D}" type="presOf" srcId="{4DEE5278-E4BC-4D6D-9AA0-C1FCF1628D4E}" destId="{260BF80D-75EB-4341-AC90-C9F8AA726276}" srcOrd="0" destOrd="0" presId="urn:microsoft.com/office/officeart/2005/8/layout/vList2"/>
    <dgm:cxn modelId="{4057EF09-B5CE-4794-9F70-C853514D3720}" srcId="{F3FA8D0D-F161-4C74-95B6-107B01A35117}" destId="{DEBA59F2-5A83-4A2F-851D-F00EA67FFBB2}" srcOrd="2" destOrd="0" parTransId="{80F3D628-D074-4A52-BDFB-34B26F71FF24}" sibTransId="{9C705B3E-961F-463B-A354-D152B0E22408}"/>
    <dgm:cxn modelId="{1A9A42FD-81D5-43E0-929D-0F19D00CA070}" srcId="{F3FA8D0D-F161-4C74-95B6-107B01A35117}" destId="{4DEE5278-E4BC-4D6D-9AA0-C1FCF1628D4E}" srcOrd="1" destOrd="0" parTransId="{71CEB17B-A187-4B00-89A4-75D4DA700E63}" sibTransId="{31F3D4E4-C2AD-457B-893D-FEE94E15C391}"/>
    <dgm:cxn modelId="{4CEBFF6C-490A-460C-B5CD-13B8E8A73AD2}" srcId="{F3FA8D0D-F161-4C74-95B6-107B01A35117}" destId="{FD61BBAA-AA23-4E17-B922-823C8B062BBE}" srcOrd="3" destOrd="0" parTransId="{2E99593F-A971-4025-A640-B8D5D63AEDD7}" sibTransId="{316EFB28-88D4-4AB6-90AC-9934A4E7754C}"/>
    <dgm:cxn modelId="{4F3D7636-3AE6-44E3-9B76-E04523DE56B4}" type="presOf" srcId="{5D7DC8D2-9990-4FBA-8185-A65C35EE89E0}" destId="{046BEB65-F1BE-42AA-A757-F5A047CE479A}" srcOrd="0" destOrd="0" presId="urn:microsoft.com/office/officeart/2005/8/layout/vList2"/>
    <dgm:cxn modelId="{A31441B8-6CD4-487F-8063-264D58BF69BC}" type="presOf" srcId="{F3FA8D0D-F161-4C74-95B6-107B01A35117}" destId="{5F26C326-8905-4159-B2C1-CF8B2EF29DF4}" srcOrd="0" destOrd="0" presId="urn:microsoft.com/office/officeart/2005/8/layout/vList2"/>
    <dgm:cxn modelId="{CD34D588-7071-4C72-B7A5-E1BE10C07A81}" type="presOf" srcId="{DEBA59F2-5A83-4A2F-851D-F00EA67FFBB2}" destId="{5E2A31C0-2833-44E7-BD78-6BC4166FCC71}" srcOrd="0" destOrd="0" presId="urn:microsoft.com/office/officeart/2005/8/layout/vList2"/>
    <dgm:cxn modelId="{B5074C56-8F39-4BED-A052-04C1C215B578}" type="presParOf" srcId="{5F26C326-8905-4159-B2C1-CF8B2EF29DF4}" destId="{046BEB65-F1BE-42AA-A757-F5A047CE479A}" srcOrd="0" destOrd="0" presId="urn:microsoft.com/office/officeart/2005/8/layout/vList2"/>
    <dgm:cxn modelId="{B292546E-8FF6-4193-834C-C179BE39FF72}" type="presParOf" srcId="{5F26C326-8905-4159-B2C1-CF8B2EF29DF4}" destId="{9F3E16CE-1F6E-4CF6-ACA2-3C28862F4465}" srcOrd="1" destOrd="0" presId="urn:microsoft.com/office/officeart/2005/8/layout/vList2"/>
    <dgm:cxn modelId="{75BFFDFF-BE49-4716-BCBB-9BF31508E4C7}" type="presParOf" srcId="{5F26C326-8905-4159-B2C1-CF8B2EF29DF4}" destId="{260BF80D-75EB-4341-AC90-C9F8AA726276}" srcOrd="2" destOrd="0" presId="urn:microsoft.com/office/officeart/2005/8/layout/vList2"/>
    <dgm:cxn modelId="{47A8AE1C-0050-4CCC-A20E-B9D86B2C3B5D}" type="presParOf" srcId="{5F26C326-8905-4159-B2C1-CF8B2EF29DF4}" destId="{84A480F9-163F-4B7D-8C13-65F41A20C5C3}" srcOrd="3" destOrd="0" presId="urn:microsoft.com/office/officeart/2005/8/layout/vList2"/>
    <dgm:cxn modelId="{6E90A0C4-507D-4381-85C8-1B04FE447D5B}" type="presParOf" srcId="{5F26C326-8905-4159-B2C1-CF8B2EF29DF4}" destId="{5E2A31C0-2833-44E7-BD78-6BC4166FCC71}" srcOrd="4" destOrd="0" presId="urn:microsoft.com/office/officeart/2005/8/layout/vList2"/>
    <dgm:cxn modelId="{21590A60-38E4-414F-8FCC-1623D1A44B3A}" type="presParOf" srcId="{5F26C326-8905-4159-B2C1-CF8B2EF29DF4}" destId="{3EDEED38-582F-409C-878B-19F96E4DEB0A}" srcOrd="5" destOrd="0" presId="urn:microsoft.com/office/officeart/2005/8/layout/vList2"/>
    <dgm:cxn modelId="{24AA0DD4-CE9B-4EEB-93B4-C9628673ECB8}" type="presParOf" srcId="{5F26C326-8905-4159-B2C1-CF8B2EF29DF4}" destId="{43CC2F7A-D344-46FD-AC1C-D864E86E656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6B5E60-86C7-4D35-A9DA-512CB8CD1B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BD6A3F09-4F03-4AF4-8DDE-377402D3E79D}">
      <dgm:prSet/>
      <dgm:spPr/>
      <dgm:t>
        <a:bodyPr/>
        <a:lstStyle/>
        <a:p>
          <a:pPr rtl="0"/>
          <a:r>
            <a:rPr lang="en-US" dirty="0" err="1" smtClean="0"/>
            <a:t>Anillo</a:t>
          </a:r>
          <a:r>
            <a:rPr lang="en-US" dirty="0" smtClean="0"/>
            <a:t> ecogénico con centro </a:t>
          </a:r>
          <a:r>
            <a:rPr lang="en-US" dirty="0" err="1" smtClean="0"/>
            <a:t>anecoico</a:t>
          </a:r>
          <a:endParaRPr lang="es-MX" dirty="0"/>
        </a:p>
      </dgm:t>
    </dgm:pt>
    <dgm:pt modelId="{B01C77B4-2087-4B56-903B-61F064F3C13B}" type="parTrans" cxnId="{A26056C0-2233-4D0D-9B37-C8B553C96753}">
      <dgm:prSet/>
      <dgm:spPr/>
      <dgm:t>
        <a:bodyPr/>
        <a:lstStyle/>
        <a:p>
          <a:endParaRPr lang="es-MX"/>
        </a:p>
      </dgm:t>
    </dgm:pt>
    <dgm:pt modelId="{9CE3E0AC-322B-4BA3-9534-2D9B0B80251B}" type="sibTrans" cxnId="{A26056C0-2233-4D0D-9B37-C8B553C96753}">
      <dgm:prSet/>
      <dgm:spPr/>
      <dgm:t>
        <a:bodyPr/>
        <a:lstStyle/>
        <a:p>
          <a:endParaRPr lang="es-MX"/>
        </a:p>
      </dgm:t>
    </dgm:pt>
    <dgm:pt modelId="{4A02707C-4755-4E1C-B431-13AF5AA1A140}">
      <dgm:prSet/>
      <dgm:spPr/>
      <dgm:t>
        <a:bodyPr/>
        <a:lstStyle/>
        <a:p>
          <a:pPr rtl="0"/>
          <a:r>
            <a:rPr lang="en-US" smtClean="0"/>
            <a:t>Momento de aparición</a:t>
          </a:r>
          <a:r>
            <a:rPr lang="es-MX" smtClean="0"/>
            <a:t>:</a:t>
          </a:r>
          <a:endParaRPr lang="es-MX"/>
        </a:p>
      </dgm:t>
    </dgm:pt>
    <dgm:pt modelId="{18A29A75-5471-4C15-9B52-E779DB6556E9}" type="parTrans" cxnId="{FC2DDDF9-839C-4C08-B4FE-BFBE921121D9}">
      <dgm:prSet/>
      <dgm:spPr/>
      <dgm:t>
        <a:bodyPr/>
        <a:lstStyle/>
        <a:p>
          <a:endParaRPr lang="es-MX"/>
        </a:p>
      </dgm:t>
    </dgm:pt>
    <dgm:pt modelId="{CB7D8F9C-ABCD-46AC-B7F7-EF02DB11782D}" type="sibTrans" cxnId="{FC2DDDF9-839C-4C08-B4FE-BFBE921121D9}">
      <dgm:prSet/>
      <dgm:spPr/>
      <dgm:t>
        <a:bodyPr/>
        <a:lstStyle/>
        <a:p>
          <a:endParaRPr lang="es-MX"/>
        </a:p>
      </dgm:t>
    </dgm:pt>
    <dgm:pt modelId="{87E55A63-924D-4995-A722-F7D4E9E360B2}">
      <dgm:prSet/>
      <dgm:spPr/>
      <dgm:t>
        <a:bodyPr/>
        <a:lstStyle/>
        <a:p>
          <a:pPr rtl="0"/>
          <a:r>
            <a:rPr lang="en-US" smtClean="0"/>
            <a:t>5 sem amenorrea (TV)</a:t>
          </a:r>
          <a:endParaRPr lang="es-MX"/>
        </a:p>
      </dgm:t>
    </dgm:pt>
    <dgm:pt modelId="{967BF789-85F9-41D0-99C4-D5CF73707EF1}" type="parTrans" cxnId="{DCED4A93-FD89-4661-AC57-EE255AA29368}">
      <dgm:prSet/>
      <dgm:spPr/>
      <dgm:t>
        <a:bodyPr/>
        <a:lstStyle/>
        <a:p>
          <a:endParaRPr lang="es-MX"/>
        </a:p>
      </dgm:t>
    </dgm:pt>
    <dgm:pt modelId="{8B12CEE1-4669-424D-94A5-6760A6BF3DD4}" type="sibTrans" cxnId="{DCED4A93-FD89-4661-AC57-EE255AA29368}">
      <dgm:prSet/>
      <dgm:spPr/>
      <dgm:t>
        <a:bodyPr/>
        <a:lstStyle/>
        <a:p>
          <a:endParaRPr lang="es-MX"/>
        </a:p>
      </dgm:t>
    </dgm:pt>
    <dgm:pt modelId="{E449A587-A339-41AB-996F-96073B9628C7}">
      <dgm:prSet/>
      <dgm:spPr/>
      <dgm:t>
        <a:bodyPr/>
        <a:lstStyle/>
        <a:p>
          <a:pPr rtl="0"/>
          <a:r>
            <a:rPr lang="en-US" smtClean="0"/>
            <a:t>6 sem amenorrea (TA)</a:t>
          </a:r>
          <a:endParaRPr lang="es-MX"/>
        </a:p>
      </dgm:t>
    </dgm:pt>
    <dgm:pt modelId="{EA631BE8-EC6E-4694-AEA2-DA4AD1F8273F}" type="parTrans" cxnId="{75322F7E-69E9-4FEB-8567-23B9DF754E18}">
      <dgm:prSet/>
      <dgm:spPr/>
      <dgm:t>
        <a:bodyPr/>
        <a:lstStyle/>
        <a:p>
          <a:endParaRPr lang="es-MX"/>
        </a:p>
      </dgm:t>
    </dgm:pt>
    <dgm:pt modelId="{B37FEA94-D4FE-4CF5-A346-5A25D76681A4}" type="sibTrans" cxnId="{75322F7E-69E9-4FEB-8567-23B9DF754E18}">
      <dgm:prSet/>
      <dgm:spPr/>
      <dgm:t>
        <a:bodyPr/>
        <a:lstStyle/>
        <a:p>
          <a:endParaRPr lang="es-MX"/>
        </a:p>
      </dgm:t>
    </dgm:pt>
    <dgm:pt modelId="{E7D6BE0C-4E3C-4DBE-80F6-307CA1FF5F1F}">
      <dgm:prSet/>
      <dgm:spPr/>
      <dgm:t>
        <a:bodyPr/>
        <a:lstStyle/>
        <a:p>
          <a:pPr rtl="0"/>
          <a:r>
            <a:rPr lang="en-US" smtClean="0"/>
            <a:t>DSM 8-13 mm (TV)</a:t>
          </a:r>
          <a:endParaRPr lang="es-MX"/>
        </a:p>
      </dgm:t>
    </dgm:pt>
    <dgm:pt modelId="{03AD2DE1-28A5-43C4-AEA9-8A0ED3F22FA3}" type="parTrans" cxnId="{0E2A4288-AC33-4E42-803A-A40BE4B5F749}">
      <dgm:prSet/>
      <dgm:spPr/>
      <dgm:t>
        <a:bodyPr/>
        <a:lstStyle/>
        <a:p>
          <a:endParaRPr lang="es-MX"/>
        </a:p>
      </dgm:t>
    </dgm:pt>
    <dgm:pt modelId="{26E76AC6-03FF-4501-8232-3FAA1439A9DF}" type="sibTrans" cxnId="{0E2A4288-AC33-4E42-803A-A40BE4B5F749}">
      <dgm:prSet/>
      <dgm:spPr/>
      <dgm:t>
        <a:bodyPr/>
        <a:lstStyle/>
        <a:p>
          <a:endParaRPr lang="es-MX"/>
        </a:p>
      </dgm:t>
    </dgm:pt>
    <dgm:pt modelId="{D082FAC5-44BC-43E7-8813-6986034ADB7E}">
      <dgm:prSet/>
      <dgm:spPr/>
      <dgm:t>
        <a:bodyPr/>
        <a:lstStyle/>
        <a:p>
          <a:pPr rtl="0"/>
          <a:r>
            <a:rPr lang="en-US" smtClean="0"/>
            <a:t>DSM 20 mm(TA)</a:t>
          </a:r>
          <a:endParaRPr lang="es-MX"/>
        </a:p>
      </dgm:t>
    </dgm:pt>
    <dgm:pt modelId="{A0906283-1D1D-4764-BCF9-EBEFFB850CF5}" type="parTrans" cxnId="{4E7FFCA5-E8EB-43B0-88B9-EB7F0FFC89A9}">
      <dgm:prSet/>
      <dgm:spPr/>
      <dgm:t>
        <a:bodyPr/>
        <a:lstStyle/>
        <a:p>
          <a:endParaRPr lang="es-MX"/>
        </a:p>
      </dgm:t>
    </dgm:pt>
    <dgm:pt modelId="{46CB4D5A-4E3C-477E-AC95-46B833487626}" type="sibTrans" cxnId="{4E7FFCA5-E8EB-43B0-88B9-EB7F0FFC89A9}">
      <dgm:prSet/>
      <dgm:spPr/>
      <dgm:t>
        <a:bodyPr/>
        <a:lstStyle/>
        <a:p>
          <a:endParaRPr lang="es-MX"/>
        </a:p>
      </dgm:t>
    </dgm:pt>
    <dgm:pt modelId="{3BE19C6F-269E-43DE-8F36-CBBEA7B811E6}">
      <dgm:prSet/>
      <dgm:spPr/>
      <dgm:t>
        <a:bodyPr/>
        <a:lstStyle/>
        <a:p>
          <a:pPr rtl="0"/>
          <a:r>
            <a:rPr lang="en-US" smtClean="0"/>
            <a:t>Sub B hCG 7600 mUI/ml</a:t>
          </a:r>
          <a:endParaRPr lang="es-MX"/>
        </a:p>
      </dgm:t>
    </dgm:pt>
    <dgm:pt modelId="{1DB1C7BC-C064-431A-852D-CE523FD69ED4}" type="parTrans" cxnId="{CC2F4316-E3F4-4D60-92E5-0CAE402F34F0}">
      <dgm:prSet/>
      <dgm:spPr/>
      <dgm:t>
        <a:bodyPr/>
        <a:lstStyle/>
        <a:p>
          <a:endParaRPr lang="es-MX"/>
        </a:p>
      </dgm:t>
    </dgm:pt>
    <dgm:pt modelId="{9C3B4BBE-4473-481D-8A1A-FCBDAAD21655}" type="sibTrans" cxnId="{CC2F4316-E3F4-4D60-92E5-0CAE402F34F0}">
      <dgm:prSet/>
      <dgm:spPr/>
      <dgm:t>
        <a:bodyPr/>
        <a:lstStyle/>
        <a:p>
          <a:endParaRPr lang="es-MX"/>
        </a:p>
      </dgm:t>
    </dgm:pt>
    <dgm:pt modelId="{BBBCFD04-0AB5-4027-8D18-634B8DF8C278}">
      <dgm:prSet/>
      <dgm:spPr/>
      <dgm:t>
        <a:bodyPr/>
        <a:lstStyle/>
        <a:p>
          <a:pPr rtl="0"/>
          <a:r>
            <a:rPr lang="en-US" smtClean="0"/>
            <a:t>Mide entre 3 y 6 mm</a:t>
          </a:r>
          <a:endParaRPr lang="es-MX"/>
        </a:p>
      </dgm:t>
    </dgm:pt>
    <dgm:pt modelId="{81F3DD06-DA4A-4B0E-A573-BBC4EE5317D5}" type="parTrans" cxnId="{60B99A4D-45E5-4797-B724-B14AA7EB025E}">
      <dgm:prSet/>
      <dgm:spPr/>
      <dgm:t>
        <a:bodyPr/>
        <a:lstStyle/>
        <a:p>
          <a:endParaRPr lang="es-MX"/>
        </a:p>
      </dgm:t>
    </dgm:pt>
    <dgm:pt modelId="{79E0E245-36AC-484C-8883-17E7D37A650C}" type="sibTrans" cxnId="{60B99A4D-45E5-4797-B724-B14AA7EB025E}">
      <dgm:prSet/>
      <dgm:spPr/>
      <dgm:t>
        <a:bodyPr/>
        <a:lstStyle/>
        <a:p>
          <a:endParaRPr lang="es-MX"/>
        </a:p>
      </dgm:t>
    </dgm:pt>
    <dgm:pt modelId="{5F9705DC-B67E-48BA-A4DE-241C7BF21714}" type="pres">
      <dgm:prSet presAssocID="{DA6B5E60-86C7-4D35-A9DA-512CB8CD1B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97CEBA3-516B-40D4-B0F2-E2E286E7E396}" type="pres">
      <dgm:prSet presAssocID="{BD6A3F09-4F03-4AF4-8DDE-377402D3E79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2C42B0D-7665-4369-8E28-A3457BBA95A9}" type="pres">
      <dgm:prSet presAssocID="{9CE3E0AC-322B-4BA3-9534-2D9B0B80251B}" presName="spacer" presStyleCnt="0"/>
      <dgm:spPr/>
    </dgm:pt>
    <dgm:pt modelId="{3BDF2D20-7FC7-4505-A5DD-D538F3C2A8CE}" type="pres">
      <dgm:prSet presAssocID="{4A02707C-4755-4E1C-B431-13AF5AA1A14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F785914-2B34-462D-8E30-23048315AE99}" type="pres">
      <dgm:prSet presAssocID="{4A02707C-4755-4E1C-B431-13AF5AA1A140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E676357-B919-4AC4-811B-EC09E3EE9208}" type="pres">
      <dgm:prSet presAssocID="{BBBCFD04-0AB5-4027-8D18-634B8DF8C27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CED4A93-FD89-4661-AC57-EE255AA29368}" srcId="{4A02707C-4755-4E1C-B431-13AF5AA1A140}" destId="{87E55A63-924D-4995-A722-F7D4E9E360B2}" srcOrd="0" destOrd="0" parTransId="{967BF789-85F9-41D0-99C4-D5CF73707EF1}" sibTransId="{8B12CEE1-4669-424D-94A5-6760A6BF3DD4}"/>
    <dgm:cxn modelId="{4777866F-BB3A-4FAC-96F1-1FC4DEEDB48B}" type="presOf" srcId="{E7D6BE0C-4E3C-4DBE-80F6-307CA1FF5F1F}" destId="{0F785914-2B34-462D-8E30-23048315AE99}" srcOrd="0" destOrd="2" presId="urn:microsoft.com/office/officeart/2005/8/layout/vList2"/>
    <dgm:cxn modelId="{969D146A-867B-4DF3-A8AB-84A09FCCB2FA}" type="presOf" srcId="{87E55A63-924D-4995-A722-F7D4E9E360B2}" destId="{0F785914-2B34-462D-8E30-23048315AE99}" srcOrd="0" destOrd="0" presId="urn:microsoft.com/office/officeart/2005/8/layout/vList2"/>
    <dgm:cxn modelId="{A26056C0-2233-4D0D-9B37-C8B553C96753}" srcId="{DA6B5E60-86C7-4D35-A9DA-512CB8CD1BD7}" destId="{BD6A3F09-4F03-4AF4-8DDE-377402D3E79D}" srcOrd="0" destOrd="0" parTransId="{B01C77B4-2087-4B56-903B-61F064F3C13B}" sibTransId="{9CE3E0AC-322B-4BA3-9534-2D9B0B80251B}"/>
    <dgm:cxn modelId="{C2915856-4345-4B3D-B2F4-096B2117EFAE}" type="presOf" srcId="{D082FAC5-44BC-43E7-8813-6986034ADB7E}" destId="{0F785914-2B34-462D-8E30-23048315AE99}" srcOrd="0" destOrd="3" presId="urn:microsoft.com/office/officeart/2005/8/layout/vList2"/>
    <dgm:cxn modelId="{D9D8CD88-2F61-4E90-B345-FAF3F0AB12E2}" type="presOf" srcId="{BBBCFD04-0AB5-4027-8D18-634B8DF8C278}" destId="{0E676357-B919-4AC4-811B-EC09E3EE9208}" srcOrd="0" destOrd="0" presId="urn:microsoft.com/office/officeart/2005/8/layout/vList2"/>
    <dgm:cxn modelId="{0E2A4288-AC33-4E42-803A-A40BE4B5F749}" srcId="{4A02707C-4755-4E1C-B431-13AF5AA1A140}" destId="{E7D6BE0C-4E3C-4DBE-80F6-307CA1FF5F1F}" srcOrd="2" destOrd="0" parTransId="{03AD2DE1-28A5-43C4-AEA9-8A0ED3F22FA3}" sibTransId="{26E76AC6-03FF-4501-8232-3FAA1439A9DF}"/>
    <dgm:cxn modelId="{58ABBB18-E6A3-4F89-BE96-B66753877771}" type="presOf" srcId="{3BE19C6F-269E-43DE-8F36-CBBEA7B811E6}" destId="{0F785914-2B34-462D-8E30-23048315AE99}" srcOrd="0" destOrd="4" presId="urn:microsoft.com/office/officeart/2005/8/layout/vList2"/>
    <dgm:cxn modelId="{4E7FFCA5-E8EB-43B0-88B9-EB7F0FFC89A9}" srcId="{4A02707C-4755-4E1C-B431-13AF5AA1A140}" destId="{D082FAC5-44BC-43E7-8813-6986034ADB7E}" srcOrd="3" destOrd="0" parTransId="{A0906283-1D1D-4764-BCF9-EBEFFB850CF5}" sibTransId="{46CB4D5A-4E3C-477E-AC95-46B833487626}"/>
    <dgm:cxn modelId="{2428BDB4-C28C-49FB-BCCB-257AF68BB09E}" type="presOf" srcId="{4A02707C-4755-4E1C-B431-13AF5AA1A140}" destId="{3BDF2D20-7FC7-4505-A5DD-D538F3C2A8CE}" srcOrd="0" destOrd="0" presId="urn:microsoft.com/office/officeart/2005/8/layout/vList2"/>
    <dgm:cxn modelId="{21228D2E-D179-497A-9BC9-E84A721904B1}" type="presOf" srcId="{BD6A3F09-4F03-4AF4-8DDE-377402D3E79D}" destId="{197CEBA3-516B-40D4-B0F2-E2E286E7E396}" srcOrd="0" destOrd="0" presId="urn:microsoft.com/office/officeart/2005/8/layout/vList2"/>
    <dgm:cxn modelId="{75322F7E-69E9-4FEB-8567-23B9DF754E18}" srcId="{4A02707C-4755-4E1C-B431-13AF5AA1A140}" destId="{E449A587-A339-41AB-996F-96073B9628C7}" srcOrd="1" destOrd="0" parTransId="{EA631BE8-EC6E-4694-AEA2-DA4AD1F8273F}" sibTransId="{B37FEA94-D4FE-4CF5-A346-5A25D76681A4}"/>
    <dgm:cxn modelId="{134C2A5A-36BB-4767-96A7-FE33BC855047}" type="presOf" srcId="{DA6B5E60-86C7-4D35-A9DA-512CB8CD1BD7}" destId="{5F9705DC-B67E-48BA-A4DE-241C7BF21714}" srcOrd="0" destOrd="0" presId="urn:microsoft.com/office/officeart/2005/8/layout/vList2"/>
    <dgm:cxn modelId="{28151204-3D89-4072-8AA4-A04AA6A31C3A}" type="presOf" srcId="{E449A587-A339-41AB-996F-96073B9628C7}" destId="{0F785914-2B34-462D-8E30-23048315AE99}" srcOrd="0" destOrd="1" presId="urn:microsoft.com/office/officeart/2005/8/layout/vList2"/>
    <dgm:cxn modelId="{FC2DDDF9-839C-4C08-B4FE-BFBE921121D9}" srcId="{DA6B5E60-86C7-4D35-A9DA-512CB8CD1BD7}" destId="{4A02707C-4755-4E1C-B431-13AF5AA1A140}" srcOrd="1" destOrd="0" parTransId="{18A29A75-5471-4C15-9B52-E779DB6556E9}" sibTransId="{CB7D8F9C-ABCD-46AC-B7F7-EF02DB11782D}"/>
    <dgm:cxn modelId="{CC2F4316-E3F4-4D60-92E5-0CAE402F34F0}" srcId="{4A02707C-4755-4E1C-B431-13AF5AA1A140}" destId="{3BE19C6F-269E-43DE-8F36-CBBEA7B811E6}" srcOrd="4" destOrd="0" parTransId="{1DB1C7BC-C064-431A-852D-CE523FD69ED4}" sibTransId="{9C3B4BBE-4473-481D-8A1A-FCBDAAD21655}"/>
    <dgm:cxn modelId="{60B99A4D-45E5-4797-B724-B14AA7EB025E}" srcId="{DA6B5E60-86C7-4D35-A9DA-512CB8CD1BD7}" destId="{BBBCFD04-0AB5-4027-8D18-634B8DF8C278}" srcOrd="2" destOrd="0" parTransId="{81F3DD06-DA4A-4B0E-A573-BBC4EE5317D5}" sibTransId="{79E0E245-36AC-484C-8883-17E7D37A650C}"/>
    <dgm:cxn modelId="{8DCA6323-5F05-44DE-9EF1-03921F765B4A}" type="presParOf" srcId="{5F9705DC-B67E-48BA-A4DE-241C7BF21714}" destId="{197CEBA3-516B-40D4-B0F2-E2E286E7E396}" srcOrd="0" destOrd="0" presId="urn:microsoft.com/office/officeart/2005/8/layout/vList2"/>
    <dgm:cxn modelId="{AEB32405-0B7D-442F-92ED-00B0DE18A11A}" type="presParOf" srcId="{5F9705DC-B67E-48BA-A4DE-241C7BF21714}" destId="{C2C42B0D-7665-4369-8E28-A3457BBA95A9}" srcOrd="1" destOrd="0" presId="urn:microsoft.com/office/officeart/2005/8/layout/vList2"/>
    <dgm:cxn modelId="{C29404A1-8011-4CF1-8C0C-D2F35E302274}" type="presParOf" srcId="{5F9705DC-B67E-48BA-A4DE-241C7BF21714}" destId="{3BDF2D20-7FC7-4505-A5DD-D538F3C2A8CE}" srcOrd="2" destOrd="0" presId="urn:microsoft.com/office/officeart/2005/8/layout/vList2"/>
    <dgm:cxn modelId="{0AD0FF7B-EB8A-45C4-B7FA-DE2A48AE597D}" type="presParOf" srcId="{5F9705DC-B67E-48BA-A4DE-241C7BF21714}" destId="{0F785914-2B34-462D-8E30-23048315AE99}" srcOrd="3" destOrd="0" presId="urn:microsoft.com/office/officeart/2005/8/layout/vList2"/>
    <dgm:cxn modelId="{EE2F466A-F12C-4CE5-A382-F5D3C76ED5D4}" type="presParOf" srcId="{5F9705DC-B67E-48BA-A4DE-241C7BF21714}" destId="{0E676357-B919-4AC4-811B-EC09E3EE920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EDF31C8-A6A6-4AC9-8325-EA4F67AD93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MX"/>
        </a:p>
      </dgm:t>
    </dgm:pt>
    <dgm:pt modelId="{74DD23DD-7F89-4A15-914E-2F6FECB2CB49}">
      <dgm:prSet/>
      <dgm:spPr/>
      <dgm:t>
        <a:bodyPr/>
        <a:lstStyle/>
        <a:p>
          <a:pPr rtl="0"/>
          <a:r>
            <a:rPr lang="en-US" smtClean="0"/>
            <a:t>Se debe visualizer cuando aparece el embrión</a:t>
          </a:r>
          <a:endParaRPr lang="es-MX"/>
        </a:p>
      </dgm:t>
    </dgm:pt>
    <dgm:pt modelId="{B5D46CE2-8279-4659-94B0-C55A4F02865B}" type="parTrans" cxnId="{4AA294A1-57AB-4924-9283-6AD966A50056}">
      <dgm:prSet/>
      <dgm:spPr/>
      <dgm:t>
        <a:bodyPr/>
        <a:lstStyle/>
        <a:p>
          <a:endParaRPr lang="es-MX"/>
        </a:p>
      </dgm:t>
    </dgm:pt>
    <dgm:pt modelId="{38B1956E-1BE8-4C28-A8E9-EE9692DC7422}" type="sibTrans" cxnId="{4AA294A1-57AB-4924-9283-6AD966A50056}">
      <dgm:prSet/>
      <dgm:spPr/>
      <dgm:t>
        <a:bodyPr/>
        <a:lstStyle/>
        <a:p>
          <a:endParaRPr lang="es-MX"/>
        </a:p>
      </dgm:t>
    </dgm:pt>
    <dgm:pt modelId="{E05DA584-8745-4460-A6CF-C97F37966ACC}" type="pres">
      <dgm:prSet presAssocID="{2EDF31C8-A6A6-4AC9-8325-EA4F67AD93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B954327-760A-443B-A431-DDD8735D4C7A}" type="pres">
      <dgm:prSet presAssocID="{74DD23DD-7F89-4A15-914E-2F6FECB2CB4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AA294A1-57AB-4924-9283-6AD966A50056}" srcId="{2EDF31C8-A6A6-4AC9-8325-EA4F67AD935D}" destId="{74DD23DD-7F89-4A15-914E-2F6FECB2CB49}" srcOrd="0" destOrd="0" parTransId="{B5D46CE2-8279-4659-94B0-C55A4F02865B}" sibTransId="{38B1956E-1BE8-4C28-A8E9-EE9692DC7422}"/>
    <dgm:cxn modelId="{AB2B70F3-92AC-4406-BB71-3577673FB541}" type="presOf" srcId="{2EDF31C8-A6A6-4AC9-8325-EA4F67AD935D}" destId="{E05DA584-8745-4460-A6CF-C97F37966ACC}" srcOrd="0" destOrd="0" presId="urn:microsoft.com/office/officeart/2005/8/layout/vList2"/>
    <dgm:cxn modelId="{66973925-21EC-4F04-A110-73BEE3F92136}" type="presOf" srcId="{74DD23DD-7F89-4A15-914E-2F6FECB2CB49}" destId="{1B954327-760A-443B-A431-DDD8735D4C7A}" srcOrd="0" destOrd="0" presId="urn:microsoft.com/office/officeart/2005/8/layout/vList2"/>
    <dgm:cxn modelId="{FCBAB348-EA5A-49C3-93BF-37568AB3785B}" type="presParOf" srcId="{E05DA584-8745-4460-A6CF-C97F37966ACC}" destId="{1B954327-760A-443B-A431-DDD8735D4C7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34DA33D-B4AD-4FEF-8D16-A33C012D1BD5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MX"/>
        </a:p>
      </dgm:t>
    </dgm:pt>
    <dgm:pt modelId="{CD298315-239F-4A3A-9884-B4650084B054}">
      <dgm:prSet/>
      <dgm:spPr/>
      <dgm:t>
        <a:bodyPr/>
        <a:lstStyle/>
        <a:p>
          <a:pPr rtl="0"/>
          <a:r>
            <a:rPr lang="en-US" smtClean="0"/>
            <a:t>5 semanas: 100 lpm</a:t>
          </a:r>
          <a:endParaRPr lang="es-MX"/>
        </a:p>
      </dgm:t>
    </dgm:pt>
    <dgm:pt modelId="{B51D5CE1-47FB-4924-A098-4F79B8E6D9DA}" type="parTrans" cxnId="{146DED83-4B77-44A6-AAB9-1E62B442966C}">
      <dgm:prSet/>
      <dgm:spPr/>
      <dgm:t>
        <a:bodyPr/>
        <a:lstStyle/>
        <a:p>
          <a:endParaRPr lang="es-MX"/>
        </a:p>
      </dgm:t>
    </dgm:pt>
    <dgm:pt modelId="{538487C7-6FC6-4249-AB23-5EB53326466C}" type="sibTrans" cxnId="{146DED83-4B77-44A6-AAB9-1E62B442966C}">
      <dgm:prSet/>
      <dgm:spPr/>
      <dgm:t>
        <a:bodyPr/>
        <a:lstStyle/>
        <a:p>
          <a:endParaRPr lang="es-MX"/>
        </a:p>
      </dgm:t>
    </dgm:pt>
    <dgm:pt modelId="{AA06BF64-D8F5-4B06-9124-F8C1954FF752}">
      <dgm:prSet/>
      <dgm:spPr/>
      <dgm:t>
        <a:bodyPr/>
        <a:lstStyle/>
        <a:p>
          <a:pPr rtl="0"/>
          <a:r>
            <a:rPr lang="en-US" smtClean="0"/>
            <a:t>9 semanas: 170 lpm</a:t>
          </a:r>
          <a:endParaRPr lang="es-MX"/>
        </a:p>
      </dgm:t>
    </dgm:pt>
    <dgm:pt modelId="{788C9BE1-31A0-4BC9-A1D5-529E2B19FA1F}" type="parTrans" cxnId="{E3729B82-6C67-449D-A378-C48B44ECBF15}">
      <dgm:prSet/>
      <dgm:spPr/>
      <dgm:t>
        <a:bodyPr/>
        <a:lstStyle/>
        <a:p>
          <a:endParaRPr lang="es-MX"/>
        </a:p>
      </dgm:t>
    </dgm:pt>
    <dgm:pt modelId="{7FBA52BF-C69B-4444-8657-60AD47DD8F1D}" type="sibTrans" cxnId="{E3729B82-6C67-449D-A378-C48B44ECBF15}">
      <dgm:prSet/>
      <dgm:spPr/>
      <dgm:t>
        <a:bodyPr/>
        <a:lstStyle/>
        <a:p>
          <a:endParaRPr lang="es-MX"/>
        </a:p>
      </dgm:t>
    </dgm:pt>
    <dgm:pt modelId="{7243CFD4-3D38-4EA5-94C4-BF411713A52B}">
      <dgm:prSet/>
      <dgm:spPr/>
      <dgm:t>
        <a:bodyPr/>
        <a:lstStyle/>
        <a:p>
          <a:pPr rtl="0"/>
          <a:r>
            <a:rPr lang="en-US" smtClean="0"/>
            <a:t>12 semanas: 120 lpm</a:t>
          </a:r>
          <a:endParaRPr lang="es-MX"/>
        </a:p>
      </dgm:t>
    </dgm:pt>
    <dgm:pt modelId="{5EFF1001-E44A-4D95-8E2F-B754E5A36171}" type="parTrans" cxnId="{680F9EE3-8DE5-48D4-8783-2202F2FF0462}">
      <dgm:prSet/>
      <dgm:spPr/>
      <dgm:t>
        <a:bodyPr/>
        <a:lstStyle/>
        <a:p>
          <a:endParaRPr lang="es-MX"/>
        </a:p>
      </dgm:t>
    </dgm:pt>
    <dgm:pt modelId="{B1F1BB6B-7616-4C6F-9296-34C4096BE62C}" type="sibTrans" cxnId="{680F9EE3-8DE5-48D4-8783-2202F2FF0462}">
      <dgm:prSet/>
      <dgm:spPr/>
      <dgm:t>
        <a:bodyPr/>
        <a:lstStyle/>
        <a:p>
          <a:endParaRPr lang="es-MX"/>
        </a:p>
      </dgm:t>
    </dgm:pt>
    <dgm:pt modelId="{FFD8A85A-3C76-4E35-8267-23642A40A723}">
      <dgm:prSet/>
      <dgm:spPr/>
      <dgm:t>
        <a:bodyPr/>
        <a:lstStyle/>
        <a:p>
          <a:pPr rtl="0"/>
          <a:r>
            <a:rPr lang="en-US" dirty="0" smtClean="0">
              <a:solidFill>
                <a:srgbClr val="FF0000"/>
              </a:solidFill>
            </a:rPr>
            <a:t>Frecuencia cardíaca &lt; 90 </a:t>
          </a:r>
          <a:r>
            <a:rPr lang="en-US" dirty="0" err="1" smtClean="0">
              <a:solidFill>
                <a:srgbClr val="FF0000"/>
              </a:solidFill>
            </a:rPr>
            <a:t>lpm</a:t>
          </a:r>
          <a:r>
            <a:rPr lang="en-US" dirty="0" smtClean="0">
              <a:solidFill>
                <a:srgbClr val="FF0000"/>
              </a:solidFill>
            </a:rPr>
            <a:t> MUY MAL PRONOSTICO</a:t>
          </a:r>
          <a:endParaRPr lang="es-MX" dirty="0">
            <a:solidFill>
              <a:srgbClr val="FF0000"/>
            </a:solidFill>
          </a:endParaRPr>
        </a:p>
      </dgm:t>
    </dgm:pt>
    <dgm:pt modelId="{6298CEE9-A356-48F7-A4FB-E957E1CB8B1D}" type="parTrans" cxnId="{FF454B2E-81A5-400C-B676-1FAFF9862554}">
      <dgm:prSet/>
      <dgm:spPr/>
      <dgm:t>
        <a:bodyPr/>
        <a:lstStyle/>
        <a:p>
          <a:endParaRPr lang="es-MX"/>
        </a:p>
      </dgm:t>
    </dgm:pt>
    <dgm:pt modelId="{1E9C98EE-3121-4E0D-B9F0-7958FBB99607}" type="sibTrans" cxnId="{FF454B2E-81A5-400C-B676-1FAFF9862554}">
      <dgm:prSet/>
      <dgm:spPr/>
      <dgm:t>
        <a:bodyPr/>
        <a:lstStyle/>
        <a:p>
          <a:endParaRPr lang="es-MX"/>
        </a:p>
      </dgm:t>
    </dgm:pt>
    <dgm:pt modelId="{09AC5E01-7A39-4FA3-A273-1F3345059453}" type="pres">
      <dgm:prSet presAssocID="{A34DA33D-B4AD-4FEF-8D16-A33C012D1BD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29F6C57-CA19-44E7-8867-1336938EDBE5}" type="pres">
      <dgm:prSet presAssocID="{CD298315-239F-4A3A-9884-B4650084B054}" presName="circle1" presStyleLbl="node1" presStyleIdx="0" presStyleCnt="4"/>
      <dgm:spPr/>
    </dgm:pt>
    <dgm:pt modelId="{76595E7D-66A2-4711-B664-44050DABF351}" type="pres">
      <dgm:prSet presAssocID="{CD298315-239F-4A3A-9884-B4650084B054}" presName="space" presStyleCnt="0"/>
      <dgm:spPr/>
    </dgm:pt>
    <dgm:pt modelId="{33EE63C2-15E2-46B1-89EE-42333C10FDF0}" type="pres">
      <dgm:prSet presAssocID="{CD298315-239F-4A3A-9884-B4650084B054}" presName="rect1" presStyleLbl="alignAcc1" presStyleIdx="0" presStyleCnt="4"/>
      <dgm:spPr/>
      <dgm:t>
        <a:bodyPr/>
        <a:lstStyle/>
        <a:p>
          <a:endParaRPr lang="es-MX"/>
        </a:p>
      </dgm:t>
    </dgm:pt>
    <dgm:pt modelId="{915101DC-05E8-478C-85CF-0A2C4B6AC006}" type="pres">
      <dgm:prSet presAssocID="{AA06BF64-D8F5-4B06-9124-F8C1954FF752}" presName="vertSpace2" presStyleLbl="node1" presStyleIdx="0" presStyleCnt="4"/>
      <dgm:spPr/>
    </dgm:pt>
    <dgm:pt modelId="{B46E84E0-BB41-4BF9-BD4A-1DCBDC738A01}" type="pres">
      <dgm:prSet presAssocID="{AA06BF64-D8F5-4B06-9124-F8C1954FF752}" presName="circle2" presStyleLbl="node1" presStyleIdx="1" presStyleCnt="4"/>
      <dgm:spPr/>
    </dgm:pt>
    <dgm:pt modelId="{FF304C51-F5DA-48D7-97C7-7ABB914051CE}" type="pres">
      <dgm:prSet presAssocID="{AA06BF64-D8F5-4B06-9124-F8C1954FF752}" presName="rect2" presStyleLbl="alignAcc1" presStyleIdx="1" presStyleCnt="4"/>
      <dgm:spPr/>
      <dgm:t>
        <a:bodyPr/>
        <a:lstStyle/>
        <a:p>
          <a:endParaRPr lang="es-MX"/>
        </a:p>
      </dgm:t>
    </dgm:pt>
    <dgm:pt modelId="{AC6E2DF4-E2DD-45EA-BEA0-4CB98A7C5528}" type="pres">
      <dgm:prSet presAssocID="{7243CFD4-3D38-4EA5-94C4-BF411713A52B}" presName="vertSpace3" presStyleLbl="node1" presStyleIdx="1" presStyleCnt="4"/>
      <dgm:spPr/>
    </dgm:pt>
    <dgm:pt modelId="{028A97CD-EB17-44D5-B430-3F2AE24F14EA}" type="pres">
      <dgm:prSet presAssocID="{7243CFD4-3D38-4EA5-94C4-BF411713A52B}" presName="circle3" presStyleLbl="node1" presStyleIdx="2" presStyleCnt="4"/>
      <dgm:spPr/>
    </dgm:pt>
    <dgm:pt modelId="{E1EC6F6F-DFC2-4E12-ACC0-B65167014CA8}" type="pres">
      <dgm:prSet presAssocID="{7243CFD4-3D38-4EA5-94C4-BF411713A52B}" presName="rect3" presStyleLbl="alignAcc1" presStyleIdx="2" presStyleCnt="4"/>
      <dgm:spPr/>
      <dgm:t>
        <a:bodyPr/>
        <a:lstStyle/>
        <a:p>
          <a:endParaRPr lang="es-MX"/>
        </a:p>
      </dgm:t>
    </dgm:pt>
    <dgm:pt modelId="{4A18C397-CE9A-45B7-B1C1-3C797B935488}" type="pres">
      <dgm:prSet presAssocID="{FFD8A85A-3C76-4E35-8267-23642A40A723}" presName="vertSpace4" presStyleLbl="node1" presStyleIdx="2" presStyleCnt="4"/>
      <dgm:spPr/>
    </dgm:pt>
    <dgm:pt modelId="{97311C5F-0134-4A4D-8320-22EDD4169CD1}" type="pres">
      <dgm:prSet presAssocID="{FFD8A85A-3C76-4E35-8267-23642A40A723}" presName="circle4" presStyleLbl="node1" presStyleIdx="3" presStyleCnt="4"/>
      <dgm:spPr/>
    </dgm:pt>
    <dgm:pt modelId="{40DA2F2B-355A-4C60-8450-89F5CFE1F343}" type="pres">
      <dgm:prSet presAssocID="{FFD8A85A-3C76-4E35-8267-23642A40A723}" presName="rect4" presStyleLbl="alignAcc1" presStyleIdx="3" presStyleCnt="4"/>
      <dgm:spPr/>
      <dgm:t>
        <a:bodyPr/>
        <a:lstStyle/>
        <a:p>
          <a:endParaRPr lang="es-MX"/>
        </a:p>
      </dgm:t>
    </dgm:pt>
    <dgm:pt modelId="{DCB1C8FF-AC65-4DFD-AC03-5A657856B127}" type="pres">
      <dgm:prSet presAssocID="{CD298315-239F-4A3A-9884-B4650084B054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DB66259-945C-4A04-9580-60E2CC47C76F}" type="pres">
      <dgm:prSet presAssocID="{AA06BF64-D8F5-4B06-9124-F8C1954FF752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01E4F70-96A0-4BF9-A03D-3FA3754B5C11}" type="pres">
      <dgm:prSet presAssocID="{7243CFD4-3D38-4EA5-94C4-BF411713A52B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C507696-CE65-40BE-AA24-5B478DBEF52E}" type="pres">
      <dgm:prSet presAssocID="{FFD8A85A-3C76-4E35-8267-23642A40A723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9AC3FB8-2EA0-4571-9C85-93302E643852}" type="presOf" srcId="{CD298315-239F-4A3A-9884-B4650084B054}" destId="{33EE63C2-15E2-46B1-89EE-42333C10FDF0}" srcOrd="0" destOrd="0" presId="urn:microsoft.com/office/officeart/2005/8/layout/target3"/>
    <dgm:cxn modelId="{057A6309-0AF0-4487-BFE0-B1752CDF865B}" type="presOf" srcId="{AA06BF64-D8F5-4B06-9124-F8C1954FF752}" destId="{5DB66259-945C-4A04-9580-60E2CC47C76F}" srcOrd="1" destOrd="0" presId="urn:microsoft.com/office/officeart/2005/8/layout/target3"/>
    <dgm:cxn modelId="{F10B3108-B731-4139-888F-0267364513E6}" type="presOf" srcId="{7243CFD4-3D38-4EA5-94C4-BF411713A52B}" destId="{E1EC6F6F-DFC2-4E12-ACC0-B65167014CA8}" srcOrd="0" destOrd="0" presId="urn:microsoft.com/office/officeart/2005/8/layout/target3"/>
    <dgm:cxn modelId="{E3729B82-6C67-449D-A378-C48B44ECBF15}" srcId="{A34DA33D-B4AD-4FEF-8D16-A33C012D1BD5}" destId="{AA06BF64-D8F5-4B06-9124-F8C1954FF752}" srcOrd="1" destOrd="0" parTransId="{788C9BE1-31A0-4BC9-A1D5-529E2B19FA1F}" sibTransId="{7FBA52BF-C69B-4444-8657-60AD47DD8F1D}"/>
    <dgm:cxn modelId="{AB244754-B20D-41E6-A6B8-9939E767C9F9}" type="presOf" srcId="{CD298315-239F-4A3A-9884-B4650084B054}" destId="{DCB1C8FF-AC65-4DFD-AC03-5A657856B127}" srcOrd="1" destOrd="0" presId="urn:microsoft.com/office/officeart/2005/8/layout/target3"/>
    <dgm:cxn modelId="{A607DA4B-9059-48A9-A21B-2FB25C101904}" type="presOf" srcId="{AA06BF64-D8F5-4B06-9124-F8C1954FF752}" destId="{FF304C51-F5DA-48D7-97C7-7ABB914051CE}" srcOrd="0" destOrd="0" presId="urn:microsoft.com/office/officeart/2005/8/layout/target3"/>
    <dgm:cxn modelId="{EAEB053A-11FC-4FD9-92E5-3F3BFC9C9E6C}" type="presOf" srcId="{A34DA33D-B4AD-4FEF-8D16-A33C012D1BD5}" destId="{09AC5E01-7A39-4FA3-A273-1F3345059453}" srcOrd="0" destOrd="0" presId="urn:microsoft.com/office/officeart/2005/8/layout/target3"/>
    <dgm:cxn modelId="{146DED83-4B77-44A6-AAB9-1E62B442966C}" srcId="{A34DA33D-B4AD-4FEF-8D16-A33C012D1BD5}" destId="{CD298315-239F-4A3A-9884-B4650084B054}" srcOrd="0" destOrd="0" parTransId="{B51D5CE1-47FB-4924-A098-4F79B8E6D9DA}" sibTransId="{538487C7-6FC6-4249-AB23-5EB53326466C}"/>
    <dgm:cxn modelId="{FF454B2E-81A5-400C-B676-1FAFF9862554}" srcId="{A34DA33D-B4AD-4FEF-8D16-A33C012D1BD5}" destId="{FFD8A85A-3C76-4E35-8267-23642A40A723}" srcOrd="3" destOrd="0" parTransId="{6298CEE9-A356-48F7-A4FB-E957E1CB8B1D}" sibTransId="{1E9C98EE-3121-4E0D-B9F0-7958FBB99607}"/>
    <dgm:cxn modelId="{91AB1EDB-9EDC-475C-8087-49BC0B186972}" type="presOf" srcId="{FFD8A85A-3C76-4E35-8267-23642A40A723}" destId="{9C507696-CE65-40BE-AA24-5B478DBEF52E}" srcOrd="1" destOrd="0" presId="urn:microsoft.com/office/officeart/2005/8/layout/target3"/>
    <dgm:cxn modelId="{D959E71C-22F9-4A6B-9BE3-77BD2AA32046}" type="presOf" srcId="{FFD8A85A-3C76-4E35-8267-23642A40A723}" destId="{40DA2F2B-355A-4C60-8450-89F5CFE1F343}" srcOrd="0" destOrd="0" presId="urn:microsoft.com/office/officeart/2005/8/layout/target3"/>
    <dgm:cxn modelId="{F48F54D2-AEB8-4C35-82B3-B832BA25351A}" type="presOf" srcId="{7243CFD4-3D38-4EA5-94C4-BF411713A52B}" destId="{601E4F70-96A0-4BF9-A03D-3FA3754B5C11}" srcOrd="1" destOrd="0" presId="urn:microsoft.com/office/officeart/2005/8/layout/target3"/>
    <dgm:cxn modelId="{680F9EE3-8DE5-48D4-8783-2202F2FF0462}" srcId="{A34DA33D-B4AD-4FEF-8D16-A33C012D1BD5}" destId="{7243CFD4-3D38-4EA5-94C4-BF411713A52B}" srcOrd="2" destOrd="0" parTransId="{5EFF1001-E44A-4D95-8E2F-B754E5A36171}" sibTransId="{B1F1BB6B-7616-4C6F-9296-34C4096BE62C}"/>
    <dgm:cxn modelId="{F87BF322-A494-4E9A-AD00-04BD7612E416}" type="presParOf" srcId="{09AC5E01-7A39-4FA3-A273-1F3345059453}" destId="{429F6C57-CA19-44E7-8867-1336938EDBE5}" srcOrd="0" destOrd="0" presId="urn:microsoft.com/office/officeart/2005/8/layout/target3"/>
    <dgm:cxn modelId="{4D7E01E0-A333-4499-AE0E-3F1243B1465B}" type="presParOf" srcId="{09AC5E01-7A39-4FA3-A273-1F3345059453}" destId="{76595E7D-66A2-4711-B664-44050DABF351}" srcOrd="1" destOrd="0" presId="urn:microsoft.com/office/officeart/2005/8/layout/target3"/>
    <dgm:cxn modelId="{EBF61C62-2601-4C82-9851-A56359231A90}" type="presParOf" srcId="{09AC5E01-7A39-4FA3-A273-1F3345059453}" destId="{33EE63C2-15E2-46B1-89EE-42333C10FDF0}" srcOrd="2" destOrd="0" presId="urn:microsoft.com/office/officeart/2005/8/layout/target3"/>
    <dgm:cxn modelId="{949B9A39-1543-468E-8F28-6D4C186AFCC2}" type="presParOf" srcId="{09AC5E01-7A39-4FA3-A273-1F3345059453}" destId="{915101DC-05E8-478C-85CF-0A2C4B6AC006}" srcOrd="3" destOrd="0" presId="urn:microsoft.com/office/officeart/2005/8/layout/target3"/>
    <dgm:cxn modelId="{285799A3-2808-49E4-82EA-B5B2730909B0}" type="presParOf" srcId="{09AC5E01-7A39-4FA3-A273-1F3345059453}" destId="{B46E84E0-BB41-4BF9-BD4A-1DCBDC738A01}" srcOrd="4" destOrd="0" presId="urn:microsoft.com/office/officeart/2005/8/layout/target3"/>
    <dgm:cxn modelId="{D096F8C2-3E10-4347-9251-C29904776F96}" type="presParOf" srcId="{09AC5E01-7A39-4FA3-A273-1F3345059453}" destId="{FF304C51-F5DA-48D7-97C7-7ABB914051CE}" srcOrd="5" destOrd="0" presId="urn:microsoft.com/office/officeart/2005/8/layout/target3"/>
    <dgm:cxn modelId="{B29E1E47-C63C-46A9-AF88-94339E5936BC}" type="presParOf" srcId="{09AC5E01-7A39-4FA3-A273-1F3345059453}" destId="{AC6E2DF4-E2DD-45EA-BEA0-4CB98A7C5528}" srcOrd="6" destOrd="0" presId="urn:microsoft.com/office/officeart/2005/8/layout/target3"/>
    <dgm:cxn modelId="{F727E33C-97D6-424B-BD5B-FAAF553C95E4}" type="presParOf" srcId="{09AC5E01-7A39-4FA3-A273-1F3345059453}" destId="{028A97CD-EB17-44D5-B430-3F2AE24F14EA}" srcOrd="7" destOrd="0" presId="urn:microsoft.com/office/officeart/2005/8/layout/target3"/>
    <dgm:cxn modelId="{6ACDA3ED-579F-4043-806E-A1A3EAEEFB20}" type="presParOf" srcId="{09AC5E01-7A39-4FA3-A273-1F3345059453}" destId="{E1EC6F6F-DFC2-4E12-ACC0-B65167014CA8}" srcOrd="8" destOrd="0" presId="urn:microsoft.com/office/officeart/2005/8/layout/target3"/>
    <dgm:cxn modelId="{223BDE48-9F58-425B-B553-EDA84755748D}" type="presParOf" srcId="{09AC5E01-7A39-4FA3-A273-1F3345059453}" destId="{4A18C397-CE9A-45B7-B1C1-3C797B935488}" srcOrd="9" destOrd="0" presId="urn:microsoft.com/office/officeart/2005/8/layout/target3"/>
    <dgm:cxn modelId="{5630CEFD-9735-43FF-90C5-3B1835CCACE2}" type="presParOf" srcId="{09AC5E01-7A39-4FA3-A273-1F3345059453}" destId="{97311C5F-0134-4A4D-8320-22EDD4169CD1}" srcOrd="10" destOrd="0" presId="urn:microsoft.com/office/officeart/2005/8/layout/target3"/>
    <dgm:cxn modelId="{5C64EE21-83BF-406A-ABF4-F4421C31E3C9}" type="presParOf" srcId="{09AC5E01-7A39-4FA3-A273-1F3345059453}" destId="{40DA2F2B-355A-4C60-8450-89F5CFE1F343}" srcOrd="11" destOrd="0" presId="urn:microsoft.com/office/officeart/2005/8/layout/target3"/>
    <dgm:cxn modelId="{84709307-F34A-4AE3-BCC2-783701188EBD}" type="presParOf" srcId="{09AC5E01-7A39-4FA3-A273-1F3345059453}" destId="{DCB1C8FF-AC65-4DFD-AC03-5A657856B127}" srcOrd="12" destOrd="0" presId="urn:microsoft.com/office/officeart/2005/8/layout/target3"/>
    <dgm:cxn modelId="{A5E4C753-A584-4007-9889-B6187D7F7ABF}" type="presParOf" srcId="{09AC5E01-7A39-4FA3-A273-1F3345059453}" destId="{5DB66259-945C-4A04-9580-60E2CC47C76F}" srcOrd="13" destOrd="0" presId="urn:microsoft.com/office/officeart/2005/8/layout/target3"/>
    <dgm:cxn modelId="{76D705F3-76C3-4F76-819B-F03293C8821E}" type="presParOf" srcId="{09AC5E01-7A39-4FA3-A273-1F3345059453}" destId="{601E4F70-96A0-4BF9-A03D-3FA3754B5C11}" srcOrd="14" destOrd="0" presId="urn:microsoft.com/office/officeart/2005/8/layout/target3"/>
    <dgm:cxn modelId="{00759429-6EB7-4E11-94BA-A8C9B71EC1A3}" type="presParOf" srcId="{09AC5E01-7A39-4FA3-A273-1F3345059453}" destId="{9C507696-CE65-40BE-AA24-5B478DBEF52E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5A9B2A-2C5D-4DAC-B9FD-4449A755E33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2BC5F788-9B66-46B7-B7D0-9AEBD85A13D3}">
      <dgm:prSet/>
      <dgm:spPr/>
      <dgm:t>
        <a:bodyPr/>
        <a:lstStyle/>
        <a:p>
          <a:pPr rtl="0"/>
          <a:r>
            <a:rPr lang="en-US" baseline="0" dirty="0" smtClean="0"/>
            <a:t>Los </a:t>
          </a:r>
          <a:r>
            <a:rPr lang="en-US" baseline="0" dirty="0" err="1" smtClean="0"/>
            <a:t>criterios</a:t>
          </a:r>
          <a:r>
            <a:rPr lang="en-US" baseline="0" dirty="0" smtClean="0"/>
            <a:t> para diagnosticar un </a:t>
          </a:r>
          <a:r>
            <a:rPr lang="en-US" baseline="0" dirty="0" err="1" smtClean="0"/>
            <a:t>embarazo</a:t>
          </a:r>
          <a:r>
            <a:rPr lang="en-US" baseline="0" dirty="0" smtClean="0"/>
            <a:t> no viable en el primer trimestre deben eliminar la </a:t>
          </a:r>
          <a:r>
            <a:rPr lang="en-US" baseline="0" dirty="0" err="1" smtClean="0"/>
            <a:t>posibilidad</a:t>
          </a:r>
          <a:r>
            <a:rPr lang="en-US" baseline="0" dirty="0" smtClean="0"/>
            <a:t> de cualquier resultado </a:t>
          </a:r>
          <a:r>
            <a:rPr lang="en-US" baseline="0" dirty="0" err="1" smtClean="0"/>
            <a:t>falso</a:t>
          </a:r>
          <a:r>
            <a:rPr lang="en-US" baseline="0" dirty="0" smtClean="0"/>
            <a:t> positivo.</a:t>
          </a:r>
          <a:endParaRPr lang="es-MX" dirty="0"/>
        </a:p>
      </dgm:t>
    </dgm:pt>
    <dgm:pt modelId="{F6534EA7-76FB-463E-BF87-019CE6EABF4B}" type="parTrans" cxnId="{B903AE57-A1AD-4C17-9F63-CCA4C780B039}">
      <dgm:prSet/>
      <dgm:spPr/>
      <dgm:t>
        <a:bodyPr/>
        <a:lstStyle/>
        <a:p>
          <a:endParaRPr lang="es-MX"/>
        </a:p>
      </dgm:t>
    </dgm:pt>
    <dgm:pt modelId="{94929AFA-6F28-4705-9D81-B47EB1F06979}" type="sibTrans" cxnId="{B903AE57-A1AD-4C17-9F63-CCA4C780B039}">
      <dgm:prSet/>
      <dgm:spPr/>
      <dgm:t>
        <a:bodyPr/>
        <a:lstStyle/>
        <a:p>
          <a:endParaRPr lang="es-MX"/>
        </a:p>
      </dgm:t>
    </dgm:pt>
    <dgm:pt modelId="{96B1CC6E-414F-4E1F-9FCE-FD2ED4BD67FC}" type="pres">
      <dgm:prSet presAssocID="{9A5A9B2A-2C5D-4DAC-B9FD-4449A755E33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726A069-3B47-40E9-A324-E0220583F876}" type="pres">
      <dgm:prSet presAssocID="{2BC5F788-9B66-46B7-B7D0-9AEBD85A13D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903AE57-A1AD-4C17-9F63-CCA4C780B039}" srcId="{9A5A9B2A-2C5D-4DAC-B9FD-4449A755E334}" destId="{2BC5F788-9B66-46B7-B7D0-9AEBD85A13D3}" srcOrd="0" destOrd="0" parTransId="{F6534EA7-76FB-463E-BF87-019CE6EABF4B}" sibTransId="{94929AFA-6F28-4705-9D81-B47EB1F06979}"/>
    <dgm:cxn modelId="{E78422A4-E373-4E5E-A048-FD001E3D2FF1}" type="presOf" srcId="{2BC5F788-9B66-46B7-B7D0-9AEBD85A13D3}" destId="{1726A069-3B47-40E9-A324-E0220583F876}" srcOrd="0" destOrd="0" presId="urn:microsoft.com/office/officeart/2005/8/layout/vList2"/>
    <dgm:cxn modelId="{5410A259-AEB5-4642-A128-3F0D635CB8E7}" type="presOf" srcId="{9A5A9B2A-2C5D-4DAC-B9FD-4449A755E334}" destId="{96B1CC6E-414F-4E1F-9FCE-FD2ED4BD67FC}" srcOrd="0" destOrd="0" presId="urn:microsoft.com/office/officeart/2005/8/layout/vList2"/>
    <dgm:cxn modelId="{2CDAECFB-98D9-4C2B-A6C5-A40B76091411}" type="presParOf" srcId="{96B1CC6E-414F-4E1F-9FCE-FD2ED4BD67FC}" destId="{1726A069-3B47-40E9-A324-E0220583F8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ECFEB89-6E42-4D8E-855C-E5200C9F479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MX"/>
        </a:p>
      </dgm:t>
    </dgm:pt>
    <dgm:pt modelId="{CB7D8F51-B6E8-4AB3-A500-6669176D2B66}">
      <dgm:prSet/>
      <dgm:spPr/>
      <dgm:t>
        <a:bodyPr/>
        <a:lstStyle/>
        <a:p>
          <a:pPr rtl="0"/>
          <a:r>
            <a:rPr lang="en-US" baseline="0" smtClean="0"/>
            <a:t>Viable:</a:t>
          </a:r>
          <a:endParaRPr lang="es-MX"/>
        </a:p>
      </dgm:t>
    </dgm:pt>
    <dgm:pt modelId="{E14D17F9-41D1-459B-952F-CB2285675CB9}" type="parTrans" cxnId="{1CDC3FF0-E21F-4067-87A1-6E262B811DC0}">
      <dgm:prSet/>
      <dgm:spPr/>
      <dgm:t>
        <a:bodyPr/>
        <a:lstStyle/>
        <a:p>
          <a:endParaRPr lang="es-MX"/>
        </a:p>
      </dgm:t>
    </dgm:pt>
    <dgm:pt modelId="{AF75D119-CDDB-4542-B024-5E34C21B55AE}" type="sibTrans" cxnId="{1CDC3FF0-E21F-4067-87A1-6E262B811DC0}">
      <dgm:prSet/>
      <dgm:spPr/>
      <dgm:t>
        <a:bodyPr/>
        <a:lstStyle/>
        <a:p>
          <a:endParaRPr lang="es-MX"/>
        </a:p>
      </dgm:t>
    </dgm:pt>
    <dgm:pt modelId="{F5A8F961-F67A-4F22-B8A1-EBC0FEE3AFE6}">
      <dgm:prSet/>
      <dgm:spPr/>
      <dgm:t>
        <a:bodyPr/>
        <a:lstStyle/>
        <a:p>
          <a:pPr rtl="0"/>
          <a:r>
            <a:rPr lang="en-US" baseline="0" smtClean="0"/>
            <a:t>Un embarazo que puede potencialmente resultar en un producto vivo.</a:t>
          </a:r>
          <a:endParaRPr lang="es-MX"/>
        </a:p>
      </dgm:t>
    </dgm:pt>
    <dgm:pt modelId="{335407DF-2397-4561-8E2A-CF9D1DAEF239}" type="parTrans" cxnId="{9D564CB6-B1A7-4C44-A1A2-55F87C341933}">
      <dgm:prSet/>
      <dgm:spPr/>
      <dgm:t>
        <a:bodyPr/>
        <a:lstStyle/>
        <a:p>
          <a:endParaRPr lang="es-MX"/>
        </a:p>
      </dgm:t>
    </dgm:pt>
    <dgm:pt modelId="{2E514A10-A2CE-44EE-AAEC-5F64793EDC6D}" type="sibTrans" cxnId="{9D564CB6-B1A7-4C44-A1A2-55F87C341933}">
      <dgm:prSet/>
      <dgm:spPr/>
      <dgm:t>
        <a:bodyPr/>
        <a:lstStyle/>
        <a:p>
          <a:endParaRPr lang="es-MX"/>
        </a:p>
      </dgm:t>
    </dgm:pt>
    <dgm:pt modelId="{F48EDD8C-8B00-43F2-B614-C2151B5E2247}">
      <dgm:prSet/>
      <dgm:spPr/>
      <dgm:t>
        <a:bodyPr/>
        <a:lstStyle/>
        <a:p>
          <a:pPr rtl="0"/>
          <a:r>
            <a:rPr lang="en-US" baseline="0" smtClean="0"/>
            <a:t>No viable:</a:t>
          </a:r>
          <a:endParaRPr lang="es-MX"/>
        </a:p>
      </dgm:t>
    </dgm:pt>
    <dgm:pt modelId="{25E13B9E-6299-44B6-901C-E9DAC4B907CA}" type="parTrans" cxnId="{41D772DB-F3C1-45C3-BCCD-17872769A719}">
      <dgm:prSet/>
      <dgm:spPr/>
      <dgm:t>
        <a:bodyPr/>
        <a:lstStyle/>
        <a:p>
          <a:endParaRPr lang="es-MX"/>
        </a:p>
      </dgm:t>
    </dgm:pt>
    <dgm:pt modelId="{F8E61E22-F87C-41D6-A22C-631981C21458}" type="sibTrans" cxnId="{41D772DB-F3C1-45C3-BCCD-17872769A719}">
      <dgm:prSet/>
      <dgm:spPr/>
      <dgm:t>
        <a:bodyPr/>
        <a:lstStyle/>
        <a:p>
          <a:endParaRPr lang="es-MX"/>
        </a:p>
      </dgm:t>
    </dgm:pt>
    <dgm:pt modelId="{63BD11CB-C302-4DF3-A183-452917238C1F}">
      <dgm:prSet/>
      <dgm:spPr/>
      <dgm:t>
        <a:bodyPr/>
        <a:lstStyle/>
        <a:p>
          <a:pPr rtl="0"/>
          <a:r>
            <a:rPr lang="en-US" baseline="0" smtClean="0"/>
            <a:t>Embarazo que no puede resultar en un producto vivo</a:t>
          </a:r>
          <a:endParaRPr lang="es-MX"/>
        </a:p>
      </dgm:t>
    </dgm:pt>
    <dgm:pt modelId="{3CE67A9A-81AC-41AC-927A-8FBFD98E91AA}" type="parTrans" cxnId="{F934571A-531A-4ABF-A63B-2F86AC8A9357}">
      <dgm:prSet/>
      <dgm:spPr/>
      <dgm:t>
        <a:bodyPr/>
        <a:lstStyle/>
        <a:p>
          <a:endParaRPr lang="es-MX"/>
        </a:p>
      </dgm:t>
    </dgm:pt>
    <dgm:pt modelId="{8C647A4A-2B89-4BB6-853F-B4572ED02704}" type="sibTrans" cxnId="{F934571A-531A-4ABF-A63B-2F86AC8A9357}">
      <dgm:prSet/>
      <dgm:spPr/>
      <dgm:t>
        <a:bodyPr/>
        <a:lstStyle/>
        <a:p>
          <a:endParaRPr lang="es-MX"/>
        </a:p>
      </dgm:t>
    </dgm:pt>
    <dgm:pt modelId="{C12B5626-BCB9-48E2-9473-678D54E9B93D}">
      <dgm:prSet/>
      <dgm:spPr/>
      <dgm:t>
        <a:bodyPr/>
        <a:lstStyle/>
        <a:p>
          <a:pPr rtl="0"/>
          <a:r>
            <a:rPr lang="en-US" baseline="0" smtClean="0"/>
            <a:t>Embarazo intrauterino de viabilidad dudosa:</a:t>
          </a:r>
          <a:endParaRPr lang="es-MX"/>
        </a:p>
      </dgm:t>
    </dgm:pt>
    <dgm:pt modelId="{1077D04F-A08F-4DFE-8C3A-A83B7FA0BC8A}" type="parTrans" cxnId="{60807F7D-E127-4CAD-AFAA-E8E7251288C0}">
      <dgm:prSet/>
      <dgm:spPr/>
      <dgm:t>
        <a:bodyPr/>
        <a:lstStyle/>
        <a:p>
          <a:endParaRPr lang="es-MX"/>
        </a:p>
      </dgm:t>
    </dgm:pt>
    <dgm:pt modelId="{32923035-EE28-4DA4-BC95-3D3F82EF345E}" type="sibTrans" cxnId="{60807F7D-E127-4CAD-AFAA-E8E7251288C0}">
      <dgm:prSet/>
      <dgm:spPr/>
      <dgm:t>
        <a:bodyPr/>
        <a:lstStyle/>
        <a:p>
          <a:endParaRPr lang="es-MX"/>
        </a:p>
      </dgm:t>
    </dgm:pt>
    <dgm:pt modelId="{3545FE86-E508-4670-85D1-DADEB962B8EF}">
      <dgm:prSet/>
      <dgm:spPr/>
      <dgm:t>
        <a:bodyPr/>
        <a:lstStyle/>
        <a:p>
          <a:pPr rtl="0"/>
          <a:r>
            <a:rPr lang="en-US" baseline="0" smtClean="0"/>
            <a:t>Con saco gestacional sin latido pero sin encontrar datos concretos de falla.</a:t>
          </a:r>
          <a:endParaRPr lang="es-MX"/>
        </a:p>
      </dgm:t>
    </dgm:pt>
    <dgm:pt modelId="{F11056EA-8F57-482F-BA1E-ECBB138F05AE}" type="parTrans" cxnId="{70531CF4-948A-4C4C-929C-52F43E8516F3}">
      <dgm:prSet/>
      <dgm:spPr/>
      <dgm:t>
        <a:bodyPr/>
        <a:lstStyle/>
        <a:p>
          <a:endParaRPr lang="es-MX"/>
        </a:p>
      </dgm:t>
    </dgm:pt>
    <dgm:pt modelId="{0304BD44-F8AE-4B99-BA19-426DF0B267FD}" type="sibTrans" cxnId="{70531CF4-948A-4C4C-929C-52F43E8516F3}">
      <dgm:prSet/>
      <dgm:spPr/>
      <dgm:t>
        <a:bodyPr/>
        <a:lstStyle/>
        <a:p>
          <a:endParaRPr lang="es-MX"/>
        </a:p>
      </dgm:t>
    </dgm:pt>
    <dgm:pt modelId="{D89F1810-5E7E-44C8-B30A-C116277C1482}">
      <dgm:prSet/>
      <dgm:spPr/>
      <dgm:t>
        <a:bodyPr/>
        <a:lstStyle/>
        <a:p>
          <a:pPr rtl="0"/>
          <a:r>
            <a:rPr lang="en-US" baseline="0" smtClean="0"/>
            <a:t>Embarazo de ubicación incierta:</a:t>
          </a:r>
          <a:endParaRPr lang="es-MX"/>
        </a:p>
      </dgm:t>
    </dgm:pt>
    <dgm:pt modelId="{A0754CBB-EA38-4F30-A474-149469D03672}" type="parTrans" cxnId="{5EAC4F3C-F080-4EB3-94CF-2A7DFC6FD0D7}">
      <dgm:prSet/>
      <dgm:spPr/>
      <dgm:t>
        <a:bodyPr/>
        <a:lstStyle/>
        <a:p>
          <a:endParaRPr lang="es-MX"/>
        </a:p>
      </dgm:t>
    </dgm:pt>
    <dgm:pt modelId="{27088C56-5525-4D5B-B66B-439BCC76A110}" type="sibTrans" cxnId="{5EAC4F3C-F080-4EB3-94CF-2A7DFC6FD0D7}">
      <dgm:prSet/>
      <dgm:spPr/>
      <dgm:t>
        <a:bodyPr/>
        <a:lstStyle/>
        <a:p>
          <a:endParaRPr lang="es-MX"/>
        </a:p>
      </dgm:t>
    </dgm:pt>
    <dgm:pt modelId="{BE357F4F-8EA5-49CC-AB8D-7E6C71C54C7A}">
      <dgm:prSet/>
      <dgm:spPr/>
      <dgm:t>
        <a:bodyPr/>
        <a:lstStyle/>
        <a:p>
          <a:pPr rtl="0"/>
          <a:r>
            <a:rPr lang="en-US" baseline="0" smtClean="0"/>
            <a:t>El que tiene prueba de orina o embarazo positiva pero no se encuentra embarazo en cavidad endometrial o ectopico en el US.</a:t>
          </a:r>
          <a:endParaRPr lang="es-MX"/>
        </a:p>
      </dgm:t>
    </dgm:pt>
    <dgm:pt modelId="{795A326C-862C-420D-9ED1-2378B9DAE51C}" type="parTrans" cxnId="{C3CB7CA3-1E49-4051-B99A-015F338E41D1}">
      <dgm:prSet/>
      <dgm:spPr/>
      <dgm:t>
        <a:bodyPr/>
        <a:lstStyle/>
        <a:p>
          <a:endParaRPr lang="es-MX"/>
        </a:p>
      </dgm:t>
    </dgm:pt>
    <dgm:pt modelId="{119959B1-E44D-4087-B09D-FC2967EB5D30}" type="sibTrans" cxnId="{C3CB7CA3-1E49-4051-B99A-015F338E41D1}">
      <dgm:prSet/>
      <dgm:spPr/>
      <dgm:t>
        <a:bodyPr/>
        <a:lstStyle/>
        <a:p>
          <a:endParaRPr lang="es-MX"/>
        </a:p>
      </dgm:t>
    </dgm:pt>
    <dgm:pt modelId="{E52B7D0F-08E4-4CA9-A504-62FE9E24C0E8}" type="pres">
      <dgm:prSet presAssocID="{8ECFEB89-6E42-4D8E-855C-E5200C9F479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23D7FED-0D59-40D2-A1D3-145C51FD139A}" type="pres">
      <dgm:prSet presAssocID="{CB7D8F51-B6E8-4AB3-A500-6669176D2B6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3A9AB0A-B36A-423E-860C-337B563062C2}" type="pres">
      <dgm:prSet presAssocID="{CB7D8F51-B6E8-4AB3-A500-6669176D2B66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6CA73F8-989B-45F1-B3DA-8E8430175A85}" type="pres">
      <dgm:prSet presAssocID="{F48EDD8C-8B00-43F2-B614-C2151B5E224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D39041D-F211-4B58-9BE1-C7355476ECD6}" type="pres">
      <dgm:prSet presAssocID="{F48EDD8C-8B00-43F2-B614-C2151B5E2247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F37F3CB-03EE-4CE6-9D50-8D01F1D8A5C6}" type="pres">
      <dgm:prSet presAssocID="{C12B5626-BCB9-48E2-9473-678D54E9B93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262A1D7-E44A-4BC7-91F5-149E00F42AC7}" type="pres">
      <dgm:prSet presAssocID="{C12B5626-BCB9-48E2-9473-678D54E9B93D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071F14F-23F1-41F1-B3E7-29AE20545AE7}" type="pres">
      <dgm:prSet presAssocID="{D89F1810-5E7E-44C8-B30A-C116277C148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E525145-DA0A-49BB-94CE-C89163B0A5CA}" type="pres">
      <dgm:prSet presAssocID="{D89F1810-5E7E-44C8-B30A-C116277C1482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D83BB23-970E-49F3-B995-6DD8ACDE1581}" type="presOf" srcId="{CB7D8F51-B6E8-4AB3-A500-6669176D2B66}" destId="{523D7FED-0D59-40D2-A1D3-145C51FD139A}" srcOrd="0" destOrd="0" presId="urn:microsoft.com/office/officeart/2005/8/layout/vList2"/>
    <dgm:cxn modelId="{60807F7D-E127-4CAD-AFAA-E8E7251288C0}" srcId="{8ECFEB89-6E42-4D8E-855C-E5200C9F4792}" destId="{C12B5626-BCB9-48E2-9473-678D54E9B93D}" srcOrd="2" destOrd="0" parTransId="{1077D04F-A08F-4DFE-8C3A-A83B7FA0BC8A}" sibTransId="{32923035-EE28-4DA4-BC95-3D3F82EF345E}"/>
    <dgm:cxn modelId="{F934571A-531A-4ABF-A63B-2F86AC8A9357}" srcId="{F48EDD8C-8B00-43F2-B614-C2151B5E2247}" destId="{63BD11CB-C302-4DF3-A183-452917238C1F}" srcOrd="0" destOrd="0" parTransId="{3CE67A9A-81AC-41AC-927A-8FBFD98E91AA}" sibTransId="{8C647A4A-2B89-4BB6-853F-B4572ED02704}"/>
    <dgm:cxn modelId="{B230FABE-1C21-45BE-9856-61B1FFE895FC}" type="presOf" srcId="{8ECFEB89-6E42-4D8E-855C-E5200C9F4792}" destId="{E52B7D0F-08E4-4CA9-A504-62FE9E24C0E8}" srcOrd="0" destOrd="0" presId="urn:microsoft.com/office/officeart/2005/8/layout/vList2"/>
    <dgm:cxn modelId="{5EAC4F3C-F080-4EB3-94CF-2A7DFC6FD0D7}" srcId="{8ECFEB89-6E42-4D8E-855C-E5200C9F4792}" destId="{D89F1810-5E7E-44C8-B30A-C116277C1482}" srcOrd="3" destOrd="0" parTransId="{A0754CBB-EA38-4F30-A474-149469D03672}" sibTransId="{27088C56-5525-4D5B-B66B-439BCC76A110}"/>
    <dgm:cxn modelId="{70531CF4-948A-4C4C-929C-52F43E8516F3}" srcId="{C12B5626-BCB9-48E2-9473-678D54E9B93D}" destId="{3545FE86-E508-4670-85D1-DADEB962B8EF}" srcOrd="0" destOrd="0" parTransId="{F11056EA-8F57-482F-BA1E-ECBB138F05AE}" sibTransId="{0304BD44-F8AE-4B99-BA19-426DF0B267FD}"/>
    <dgm:cxn modelId="{6223413A-D42F-4386-92F1-AE5755A1D524}" type="presOf" srcId="{C12B5626-BCB9-48E2-9473-678D54E9B93D}" destId="{6F37F3CB-03EE-4CE6-9D50-8D01F1D8A5C6}" srcOrd="0" destOrd="0" presId="urn:microsoft.com/office/officeart/2005/8/layout/vList2"/>
    <dgm:cxn modelId="{55FD2943-E0B0-4D8D-9D75-D8A847A2F66F}" type="presOf" srcId="{F5A8F961-F67A-4F22-B8A1-EBC0FEE3AFE6}" destId="{63A9AB0A-B36A-423E-860C-337B563062C2}" srcOrd="0" destOrd="0" presId="urn:microsoft.com/office/officeart/2005/8/layout/vList2"/>
    <dgm:cxn modelId="{FB6EF63A-D234-476B-8CEC-0FF21AD07CDE}" type="presOf" srcId="{63BD11CB-C302-4DF3-A183-452917238C1F}" destId="{BD39041D-F211-4B58-9BE1-C7355476ECD6}" srcOrd="0" destOrd="0" presId="urn:microsoft.com/office/officeart/2005/8/layout/vList2"/>
    <dgm:cxn modelId="{9D564CB6-B1A7-4C44-A1A2-55F87C341933}" srcId="{CB7D8F51-B6E8-4AB3-A500-6669176D2B66}" destId="{F5A8F961-F67A-4F22-B8A1-EBC0FEE3AFE6}" srcOrd="0" destOrd="0" parTransId="{335407DF-2397-4561-8E2A-CF9D1DAEF239}" sibTransId="{2E514A10-A2CE-44EE-AAEC-5F64793EDC6D}"/>
    <dgm:cxn modelId="{0ABB2F08-F300-4827-8A0F-6B5541FB7E06}" type="presOf" srcId="{BE357F4F-8EA5-49CC-AB8D-7E6C71C54C7A}" destId="{8E525145-DA0A-49BB-94CE-C89163B0A5CA}" srcOrd="0" destOrd="0" presId="urn:microsoft.com/office/officeart/2005/8/layout/vList2"/>
    <dgm:cxn modelId="{7F577CFE-5C58-4F71-9D32-5A608E1FF81F}" type="presOf" srcId="{3545FE86-E508-4670-85D1-DADEB962B8EF}" destId="{1262A1D7-E44A-4BC7-91F5-149E00F42AC7}" srcOrd="0" destOrd="0" presId="urn:microsoft.com/office/officeart/2005/8/layout/vList2"/>
    <dgm:cxn modelId="{C3CB7CA3-1E49-4051-B99A-015F338E41D1}" srcId="{D89F1810-5E7E-44C8-B30A-C116277C1482}" destId="{BE357F4F-8EA5-49CC-AB8D-7E6C71C54C7A}" srcOrd="0" destOrd="0" parTransId="{795A326C-862C-420D-9ED1-2378B9DAE51C}" sibTransId="{119959B1-E44D-4087-B09D-FC2967EB5D30}"/>
    <dgm:cxn modelId="{C5DEA48D-3B59-4287-8BAF-A1BEAD9791D5}" type="presOf" srcId="{D89F1810-5E7E-44C8-B30A-C116277C1482}" destId="{D071F14F-23F1-41F1-B3E7-29AE20545AE7}" srcOrd="0" destOrd="0" presId="urn:microsoft.com/office/officeart/2005/8/layout/vList2"/>
    <dgm:cxn modelId="{41D772DB-F3C1-45C3-BCCD-17872769A719}" srcId="{8ECFEB89-6E42-4D8E-855C-E5200C9F4792}" destId="{F48EDD8C-8B00-43F2-B614-C2151B5E2247}" srcOrd="1" destOrd="0" parTransId="{25E13B9E-6299-44B6-901C-E9DAC4B907CA}" sibTransId="{F8E61E22-F87C-41D6-A22C-631981C21458}"/>
    <dgm:cxn modelId="{6EFE4953-D610-442E-A43F-812707CA6B5F}" type="presOf" srcId="{F48EDD8C-8B00-43F2-B614-C2151B5E2247}" destId="{06CA73F8-989B-45F1-B3DA-8E8430175A85}" srcOrd="0" destOrd="0" presId="urn:microsoft.com/office/officeart/2005/8/layout/vList2"/>
    <dgm:cxn modelId="{1CDC3FF0-E21F-4067-87A1-6E262B811DC0}" srcId="{8ECFEB89-6E42-4D8E-855C-E5200C9F4792}" destId="{CB7D8F51-B6E8-4AB3-A500-6669176D2B66}" srcOrd="0" destOrd="0" parTransId="{E14D17F9-41D1-459B-952F-CB2285675CB9}" sibTransId="{AF75D119-CDDB-4542-B024-5E34C21B55AE}"/>
    <dgm:cxn modelId="{AA6B9A5C-2AE7-4C27-8948-1FAB9FBFEDC7}" type="presParOf" srcId="{E52B7D0F-08E4-4CA9-A504-62FE9E24C0E8}" destId="{523D7FED-0D59-40D2-A1D3-145C51FD139A}" srcOrd="0" destOrd="0" presId="urn:microsoft.com/office/officeart/2005/8/layout/vList2"/>
    <dgm:cxn modelId="{417AF359-A5EC-457B-8B2A-7676C8F3B833}" type="presParOf" srcId="{E52B7D0F-08E4-4CA9-A504-62FE9E24C0E8}" destId="{63A9AB0A-B36A-423E-860C-337B563062C2}" srcOrd="1" destOrd="0" presId="urn:microsoft.com/office/officeart/2005/8/layout/vList2"/>
    <dgm:cxn modelId="{397ED0B7-F018-4431-9C78-F2705AFA2976}" type="presParOf" srcId="{E52B7D0F-08E4-4CA9-A504-62FE9E24C0E8}" destId="{06CA73F8-989B-45F1-B3DA-8E8430175A85}" srcOrd="2" destOrd="0" presId="urn:microsoft.com/office/officeart/2005/8/layout/vList2"/>
    <dgm:cxn modelId="{55724F89-2B52-4F6D-8B8C-EC746CE40A0C}" type="presParOf" srcId="{E52B7D0F-08E4-4CA9-A504-62FE9E24C0E8}" destId="{BD39041D-F211-4B58-9BE1-C7355476ECD6}" srcOrd="3" destOrd="0" presId="urn:microsoft.com/office/officeart/2005/8/layout/vList2"/>
    <dgm:cxn modelId="{036DCCE3-461B-4CEE-9080-958A67C72183}" type="presParOf" srcId="{E52B7D0F-08E4-4CA9-A504-62FE9E24C0E8}" destId="{6F37F3CB-03EE-4CE6-9D50-8D01F1D8A5C6}" srcOrd="4" destOrd="0" presId="urn:microsoft.com/office/officeart/2005/8/layout/vList2"/>
    <dgm:cxn modelId="{25F824A5-556F-4F54-B6F0-6964100703F7}" type="presParOf" srcId="{E52B7D0F-08E4-4CA9-A504-62FE9E24C0E8}" destId="{1262A1D7-E44A-4BC7-91F5-149E00F42AC7}" srcOrd="5" destOrd="0" presId="urn:microsoft.com/office/officeart/2005/8/layout/vList2"/>
    <dgm:cxn modelId="{6C1B0A4E-4B02-459B-9D53-5C19A22CB607}" type="presParOf" srcId="{E52B7D0F-08E4-4CA9-A504-62FE9E24C0E8}" destId="{D071F14F-23F1-41F1-B3E7-29AE20545AE7}" srcOrd="6" destOrd="0" presId="urn:microsoft.com/office/officeart/2005/8/layout/vList2"/>
    <dgm:cxn modelId="{9E1B4259-4866-4048-8C10-41F1B6900A7E}" type="presParOf" srcId="{E52B7D0F-08E4-4CA9-A504-62FE9E24C0E8}" destId="{8E525145-DA0A-49BB-94CE-C89163B0A5CA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82A826-7774-4056-9C43-8542498A11C2}">
      <dsp:nvSpPr>
        <dsp:cNvPr id="0" name=""/>
        <dsp:cNvSpPr/>
      </dsp:nvSpPr>
      <dsp:spPr>
        <a:xfrm>
          <a:off x="0" y="33730"/>
          <a:ext cx="8947150" cy="1312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smtClean="0"/>
            <a:t>15% embarazos clínicamente conocidos se abortan</a:t>
          </a:r>
          <a:endParaRPr lang="es-MX" sz="3300" kern="1200"/>
        </a:p>
      </dsp:txBody>
      <dsp:txXfrm>
        <a:off x="64083" y="97813"/>
        <a:ext cx="8818984" cy="1184574"/>
      </dsp:txXfrm>
    </dsp:sp>
    <dsp:sp modelId="{B60F9F38-91C9-4DA0-8014-A659BA0A2381}">
      <dsp:nvSpPr>
        <dsp:cNvPr id="0" name=""/>
        <dsp:cNvSpPr/>
      </dsp:nvSpPr>
      <dsp:spPr>
        <a:xfrm>
          <a:off x="0" y="1441511"/>
          <a:ext cx="8947150" cy="1312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 smtClean="0"/>
            <a:t>Sangrado o hemorragia es motivo frecuente de consulta (30%)</a:t>
          </a:r>
          <a:endParaRPr lang="es-MX" sz="3300" kern="1200" dirty="0"/>
        </a:p>
      </dsp:txBody>
      <dsp:txXfrm>
        <a:off x="64083" y="1505594"/>
        <a:ext cx="8818984" cy="1184574"/>
      </dsp:txXfrm>
    </dsp:sp>
    <dsp:sp modelId="{CFFE3F4B-43C8-4B48-A18A-619A70B52CE1}">
      <dsp:nvSpPr>
        <dsp:cNvPr id="0" name=""/>
        <dsp:cNvSpPr/>
      </dsp:nvSpPr>
      <dsp:spPr>
        <a:xfrm>
          <a:off x="0" y="2849291"/>
          <a:ext cx="8947150" cy="1312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smtClean="0"/>
            <a:t>UTV= auxiliar en el Dx (vitalidad presente = Px favorable a 90 %)</a:t>
          </a:r>
          <a:endParaRPr lang="es-MX" sz="3300" kern="1200"/>
        </a:p>
      </dsp:txBody>
      <dsp:txXfrm>
        <a:off x="64083" y="2913374"/>
        <a:ext cx="8818984" cy="118457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524271-B648-3F42-AE09-E02AE01877ED}">
      <dsp:nvSpPr>
        <dsp:cNvPr id="0" name=""/>
        <dsp:cNvSpPr/>
      </dsp:nvSpPr>
      <dsp:spPr>
        <a:xfrm>
          <a:off x="517508" y="1080"/>
          <a:ext cx="2592100" cy="1555260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>
              <a:solidFill>
                <a:schemeClr val="tx1">
                  <a:lumMod val="95000"/>
                  <a:lumOff val="5000"/>
                </a:schemeClr>
              </a:solidFill>
            </a:rPr>
            <a:t>Visualización y localización del SG</a:t>
          </a:r>
          <a:endParaRPr lang="es-ES" sz="2000" kern="120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Embarazo intrauterino o ectópico</a:t>
          </a:r>
          <a:endParaRPr lang="es-ES" sz="16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17508" y="1080"/>
        <a:ext cx="2592100" cy="1555260"/>
      </dsp:txXfrm>
    </dsp:sp>
    <dsp:sp modelId="{61FDBC33-9E8A-CB4D-9CE0-09B4991F6B69}">
      <dsp:nvSpPr>
        <dsp:cNvPr id="0" name=""/>
        <dsp:cNvSpPr/>
      </dsp:nvSpPr>
      <dsp:spPr>
        <a:xfrm>
          <a:off x="3368818" y="1080"/>
          <a:ext cx="2592100" cy="1555260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10325"/>
                <a:satOff val="-14958"/>
                <a:lumOff val="14383"/>
                <a:alphaOff val="0"/>
                <a:tint val="98000"/>
                <a:lumMod val="114000"/>
              </a:schemeClr>
            </a:gs>
            <a:gs pos="100000">
              <a:schemeClr val="accent1">
                <a:shade val="50000"/>
                <a:hueOff val="-10325"/>
                <a:satOff val="-14958"/>
                <a:lumOff val="14383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Identificación precoz de la muerte embrionaria </a:t>
          </a:r>
          <a:endParaRPr lang="es-ES" sz="20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368818" y="1080"/>
        <a:ext cx="2592100" cy="1555260"/>
      </dsp:txXfrm>
    </dsp:sp>
    <dsp:sp modelId="{6766AA1A-322E-A44A-B2C5-2D6AEFE74B03}">
      <dsp:nvSpPr>
        <dsp:cNvPr id="0" name=""/>
        <dsp:cNvSpPr/>
      </dsp:nvSpPr>
      <dsp:spPr>
        <a:xfrm>
          <a:off x="6220129" y="1080"/>
          <a:ext cx="2592100" cy="1555260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20649"/>
                <a:satOff val="-29917"/>
                <a:lumOff val="28765"/>
                <a:alphaOff val="0"/>
                <a:tint val="98000"/>
                <a:lumMod val="114000"/>
              </a:schemeClr>
            </a:gs>
            <a:gs pos="100000">
              <a:schemeClr val="accent1">
                <a:shade val="50000"/>
                <a:hueOff val="-20649"/>
                <a:satOff val="-29917"/>
                <a:lumOff val="2876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Gestación </a:t>
          </a:r>
          <a:r>
            <a:rPr lang="es-ES" sz="2000" kern="1200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anembriónica</a:t>
          </a:r>
          <a:endParaRPr lang="es-ES" sz="20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220129" y="1080"/>
        <a:ext cx="2592100" cy="1555260"/>
      </dsp:txXfrm>
    </dsp:sp>
    <dsp:sp modelId="{9C508BF8-F194-8643-B777-B6DC172B940D}">
      <dsp:nvSpPr>
        <dsp:cNvPr id="0" name=""/>
        <dsp:cNvSpPr/>
      </dsp:nvSpPr>
      <dsp:spPr>
        <a:xfrm>
          <a:off x="517508" y="1815550"/>
          <a:ext cx="2592100" cy="1555260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30974"/>
                <a:satOff val="-44875"/>
                <a:lumOff val="43148"/>
                <a:alphaOff val="0"/>
                <a:tint val="98000"/>
                <a:lumMod val="114000"/>
              </a:schemeClr>
            </a:gs>
            <a:gs pos="100000">
              <a:schemeClr val="accent1">
                <a:shade val="50000"/>
                <a:hueOff val="-30974"/>
                <a:satOff val="-44875"/>
                <a:lumOff val="43148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Determinar </a:t>
          </a:r>
          <a:r>
            <a:rPr lang="es-ES" sz="20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numero de embriones</a:t>
          </a:r>
          <a:endParaRPr lang="es-ES" sz="20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17508" y="1815550"/>
        <a:ext cx="2592100" cy="1555260"/>
      </dsp:txXfrm>
    </dsp:sp>
    <dsp:sp modelId="{5030EC74-B513-6044-B469-1A5D38A5C724}">
      <dsp:nvSpPr>
        <dsp:cNvPr id="0" name=""/>
        <dsp:cNvSpPr/>
      </dsp:nvSpPr>
      <dsp:spPr>
        <a:xfrm>
          <a:off x="3368818" y="1815550"/>
          <a:ext cx="2592100" cy="1555260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30974"/>
                <a:satOff val="-44875"/>
                <a:lumOff val="43148"/>
                <a:alphaOff val="0"/>
                <a:tint val="98000"/>
                <a:lumMod val="114000"/>
              </a:schemeClr>
            </a:gs>
            <a:gs pos="100000">
              <a:schemeClr val="accent1">
                <a:shade val="50000"/>
                <a:hueOff val="-30974"/>
                <a:satOff val="-44875"/>
                <a:lumOff val="43148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>
              <a:solidFill>
                <a:schemeClr val="tx1">
                  <a:lumMod val="95000"/>
                  <a:lumOff val="5000"/>
                </a:schemeClr>
              </a:solidFill>
            </a:rPr>
            <a:t>Estimacion de la edad getacional</a:t>
          </a:r>
          <a:endParaRPr lang="es-ES" sz="20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368818" y="1815550"/>
        <a:ext cx="2592100" cy="1555260"/>
      </dsp:txXfrm>
    </dsp:sp>
    <dsp:sp modelId="{102D8A59-FE70-8C40-B490-B6F349670041}">
      <dsp:nvSpPr>
        <dsp:cNvPr id="0" name=""/>
        <dsp:cNvSpPr/>
      </dsp:nvSpPr>
      <dsp:spPr>
        <a:xfrm>
          <a:off x="6220129" y="1815550"/>
          <a:ext cx="2592100" cy="1555260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20649"/>
                <a:satOff val="-29917"/>
                <a:lumOff val="28765"/>
                <a:alphaOff val="0"/>
                <a:tint val="98000"/>
                <a:lumMod val="114000"/>
              </a:schemeClr>
            </a:gs>
            <a:gs pos="100000">
              <a:schemeClr val="accent1">
                <a:shade val="50000"/>
                <a:hueOff val="-20649"/>
                <a:satOff val="-29917"/>
                <a:lumOff val="2876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>
              <a:solidFill>
                <a:schemeClr val="tx1">
                  <a:lumMod val="95000"/>
                  <a:lumOff val="5000"/>
                </a:schemeClr>
              </a:solidFill>
            </a:rPr>
            <a:t>Dx precoz de anomalias fetales y embrionarias</a:t>
          </a:r>
          <a:endParaRPr lang="es-ES" sz="20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220129" y="1815550"/>
        <a:ext cx="2592100" cy="1555260"/>
      </dsp:txXfrm>
    </dsp:sp>
    <dsp:sp modelId="{32AD46D3-FF83-DA47-A5AE-E04892E21DE0}">
      <dsp:nvSpPr>
        <dsp:cNvPr id="0" name=""/>
        <dsp:cNvSpPr/>
      </dsp:nvSpPr>
      <dsp:spPr>
        <a:xfrm>
          <a:off x="3368818" y="3630021"/>
          <a:ext cx="2592100" cy="1555260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10325"/>
                <a:satOff val="-14958"/>
                <a:lumOff val="14383"/>
                <a:alphaOff val="0"/>
                <a:tint val="98000"/>
                <a:lumMod val="114000"/>
              </a:schemeClr>
            </a:gs>
            <a:gs pos="100000">
              <a:schemeClr val="accent1">
                <a:shade val="50000"/>
                <a:hueOff val="-10325"/>
                <a:satOff val="-14958"/>
                <a:lumOff val="14383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>
              <a:solidFill>
                <a:schemeClr val="tx1">
                  <a:lumMod val="95000"/>
                  <a:lumOff val="5000"/>
                </a:schemeClr>
              </a:solidFill>
            </a:rPr>
            <a:t>Saco vitelino anomalo</a:t>
          </a:r>
          <a:endParaRPr lang="es-ES" sz="20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368818" y="3630021"/>
        <a:ext cx="2592100" cy="15552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D7698C-5033-454E-8861-04F9927E9D37}">
      <dsp:nvSpPr>
        <dsp:cNvPr id="0" name=""/>
        <dsp:cNvSpPr/>
      </dsp:nvSpPr>
      <dsp:spPr>
        <a:xfrm rot="5400000">
          <a:off x="1310829" y="691229"/>
          <a:ext cx="3356610" cy="281330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smtClean="0"/>
            <a:t>35 */- 2 días de edad menstrual</a:t>
          </a:r>
          <a:endParaRPr lang="es-MX" sz="2700" kern="120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1000 </a:t>
          </a:r>
          <a:r>
            <a:rPr lang="en-US" sz="2700" kern="1200" dirty="0" err="1" smtClean="0"/>
            <a:t>mUI</a:t>
          </a:r>
          <a:r>
            <a:rPr lang="en-US" sz="2700" kern="1200" dirty="0" smtClean="0"/>
            <a:t> sub </a:t>
          </a:r>
          <a:r>
            <a:rPr lang="en-US" sz="2700" kern="1200" dirty="0" err="1" smtClean="0"/>
            <a:t>hCG</a:t>
          </a:r>
          <a:r>
            <a:rPr lang="en-US" sz="2700" kern="1200" dirty="0" smtClean="0"/>
            <a:t> (TV)</a:t>
          </a:r>
          <a:endParaRPr lang="es-MX" sz="2700" kern="1200" dirty="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smtClean="0"/>
            <a:t>3600 mUI sun HCG (TA)</a:t>
          </a:r>
          <a:endParaRPr lang="es-MX" sz="2700" kern="1200"/>
        </a:p>
      </dsp:txBody>
      <dsp:txXfrm rot="-5400000">
        <a:off x="1582482" y="556910"/>
        <a:ext cx="2675969" cy="3081942"/>
      </dsp:txXfrm>
    </dsp:sp>
    <dsp:sp modelId="{32A31C24-229A-4728-B593-22155BE3B08B}">
      <dsp:nvSpPr>
        <dsp:cNvPr id="0" name=""/>
        <dsp:cNvSpPr/>
      </dsp:nvSpPr>
      <dsp:spPr>
        <a:xfrm>
          <a:off x="0" y="0"/>
          <a:ext cx="1582483" cy="41957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Momento de aparición</a:t>
          </a:r>
          <a:endParaRPr lang="es-MX" sz="2000" kern="1200"/>
        </a:p>
      </dsp:txBody>
      <dsp:txXfrm>
        <a:off x="77250" y="77250"/>
        <a:ext cx="1427983" cy="40412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7B7A-B6FB-4792-9AED-9B828F606437}" type="datetimeFigureOut">
              <a:rPr lang="es-MX" smtClean="0"/>
              <a:t>24/07/2014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7ED0C-56DA-46B0-A63D-EFD14B52D7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6035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 sea tener una </a:t>
            </a:r>
            <a:r>
              <a:rPr lang="en-US" dirty="0" err="1" smtClean="0"/>
              <a:t>especificidad</a:t>
            </a:r>
            <a:r>
              <a:rPr lang="en-US" dirty="0" smtClean="0"/>
              <a:t> del 100%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7ED0C-56DA-46B0-A63D-EFD14B52D7F2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8302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viable: </a:t>
            </a:r>
            <a:r>
              <a:rPr lang="en-US" dirty="0" err="1" smtClean="0"/>
              <a:t>Ectopicos</a:t>
            </a:r>
            <a:r>
              <a:rPr lang="en-US" dirty="0" smtClean="0"/>
              <a:t> y </a:t>
            </a:r>
            <a:r>
              <a:rPr lang="en-US" dirty="0" err="1" smtClean="0"/>
              <a:t>fallidos</a:t>
            </a:r>
            <a:r>
              <a:rPr lang="en-US" dirty="0" smtClean="0"/>
              <a:t>.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7ED0C-56DA-46B0-A63D-EFD14B52D7F2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4179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A: 5</a:t>
            </a:r>
            <a:r>
              <a:rPr lang="en-US" baseline="0" dirty="0" smtClean="0"/>
              <a:t> semanas de gestación muestra una imagen redondeada, anecoica.</a:t>
            </a:r>
          </a:p>
          <a:p>
            <a:r>
              <a:rPr lang="en-US" baseline="0" dirty="0" smtClean="0"/>
              <a:t>B: 4 semanas después muestra un producto de </a:t>
            </a:r>
            <a:r>
              <a:rPr lang="en-US" baseline="0" dirty="0" err="1" smtClean="0"/>
              <a:t>aproximadamente</a:t>
            </a:r>
            <a:r>
              <a:rPr lang="en-US" baseline="0" dirty="0" smtClean="0"/>
              <a:t> 9 semanas.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7ED0C-56DA-46B0-A63D-EFD14B52D7F2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928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Imagen muestra</a:t>
            </a:r>
            <a:r>
              <a:rPr lang="en-US" baseline="0" dirty="0" smtClean="0"/>
              <a:t> 7.1 mm sin actividad </a:t>
            </a:r>
            <a:r>
              <a:rPr lang="en-US" baseline="0" dirty="0" err="1" smtClean="0"/>
              <a:t>cardiaca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7ED0C-56DA-46B0-A63D-EFD14B52D7F2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7598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 </a:t>
            </a:r>
            <a:r>
              <a:rPr lang="en-US" dirty="0" err="1" smtClean="0"/>
              <a:t>promedio</a:t>
            </a:r>
            <a:r>
              <a:rPr lang="en-US" dirty="0" smtClean="0"/>
              <a:t> 27.7 mm (197+35.4+28.1/3)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7ED0C-56DA-46B0-A63D-EFD14B52D7F2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1295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primer imagen muestra un saco gestacional</a:t>
            </a:r>
            <a:r>
              <a:rPr lang="en-US" baseline="0" dirty="0" smtClean="0"/>
              <a:t> con un saco vitelino dentro, la segunda </a:t>
            </a:r>
            <a:r>
              <a:rPr lang="en-US" baseline="0" dirty="0" err="1" smtClean="0"/>
              <a:t>tomada</a:t>
            </a:r>
            <a:r>
              <a:rPr lang="en-US" baseline="0" dirty="0" smtClean="0"/>
              <a:t> 2 semanas después muestra ausencia de embrión. 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7ED0C-56DA-46B0-A63D-EFD14B52D7F2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9945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118-F731-499D-8F10-F96D7B3A2275}" type="datetimeFigureOut">
              <a:rPr lang="es-MX" smtClean="0"/>
              <a:t>24/07/2014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0AF-4DC4-432A-8361-124B17D27D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3314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118-F731-499D-8F10-F96D7B3A2275}" type="datetimeFigureOut">
              <a:rPr lang="es-MX" smtClean="0"/>
              <a:t>24/07/2014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0AF-4DC4-432A-8361-124B17D27D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92389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118-F731-499D-8F10-F96D7B3A2275}" type="datetimeFigureOut">
              <a:rPr lang="es-MX" smtClean="0"/>
              <a:t>24/07/2014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0AF-4DC4-432A-8361-124B17D27D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2955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118-F731-499D-8F10-F96D7B3A2275}" type="datetimeFigureOut">
              <a:rPr lang="es-MX" smtClean="0"/>
              <a:t>24/07/2014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0AF-4DC4-432A-8361-124B17D27D8C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2284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118-F731-499D-8F10-F96D7B3A2275}" type="datetimeFigureOut">
              <a:rPr lang="es-MX" smtClean="0"/>
              <a:t>24/07/2014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0AF-4DC4-432A-8361-124B17D27D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5658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118-F731-499D-8F10-F96D7B3A2275}" type="datetimeFigureOut">
              <a:rPr lang="es-MX" smtClean="0"/>
              <a:t>24/07/2014</a:t>
            </a:fld>
            <a:endParaRPr lang="es-MX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0AF-4DC4-432A-8361-124B17D27D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0517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118-F731-499D-8F10-F96D7B3A2275}" type="datetimeFigureOut">
              <a:rPr lang="es-MX" smtClean="0"/>
              <a:t>24/07/2014</a:t>
            </a:fld>
            <a:endParaRPr lang="es-MX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0AF-4DC4-432A-8361-124B17D27D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8442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118-F731-499D-8F10-F96D7B3A2275}" type="datetimeFigureOut">
              <a:rPr lang="es-MX" smtClean="0"/>
              <a:t>24/07/2014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0AF-4DC4-432A-8361-124B17D27D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0060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118-F731-499D-8F10-F96D7B3A2275}" type="datetimeFigureOut">
              <a:rPr lang="es-MX" smtClean="0"/>
              <a:t>24/07/2014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0AF-4DC4-432A-8361-124B17D27D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8505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118-F731-499D-8F10-F96D7B3A2275}" type="datetimeFigureOut">
              <a:rPr lang="es-MX" smtClean="0"/>
              <a:t>24/07/2014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0AF-4DC4-432A-8361-124B17D27D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2038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118-F731-499D-8F10-F96D7B3A2275}" type="datetimeFigureOut">
              <a:rPr lang="es-MX" smtClean="0"/>
              <a:t>24/07/2014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0AF-4DC4-432A-8361-124B17D27D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4209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118-F731-499D-8F10-F96D7B3A2275}" type="datetimeFigureOut">
              <a:rPr lang="es-MX" smtClean="0"/>
              <a:t>24/07/2014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0AF-4DC4-432A-8361-124B17D27D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8286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118-F731-499D-8F10-F96D7B3A2275}" type="datetimeFigureOut">
              <a:rPr lang="es-MX" smtClean="0"/>
              <a:t>24/07/2014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0AF-4DC4-432A-8361-124B17D27D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2192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118-F731-499D-8F10-F96D7B3A2275}" type="datetimeFigureOut">
              <a:rPr lang="es-MX" smtClean="0"/>
              <a:t>24/07/2014</a:t>
            </a:fld>
            <a:endParaRPr lang="es-MX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0AF-4DC4-432A-8361-124B17D27D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8539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118-F731-499D-8F10-F96D7B3A2275}" type="datetimeFigureOut">
              <a:rPr lang="es-MX" smtClean="0"/>
              <a:t>24/07/2014</a:t>
            </a:fld>
            <a:endParaRPr lang="es-MX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0AF-4DC4-432A-8361-124B17D27D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0302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118-F731-499D-8F10-F96D7B3A2275}" type="datetimeFigureOut">
              <a:rPr lang="es-MX" smtClean="0"/>
              <a:t>24/07/2014</a:t>
            </a:fld>
            <a:endParaRPr lang="es-MX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0AF-4DC4-432A-8361-124B17D27D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2324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118-F731-499D-8F10-F96D7B3A2275}" type="datetimeFigureOut">
              <a:rPr lang="es-MX" smtClean="0"/>
              <a:t>24/07/2014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0AF-4DC4-432A-8361-124B17D27D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1334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E505118-F731-499D-8F10-F96D7B3A2275}" type="datetimeFigureOut">
              <a:rPr lang="es-MX" smtClean="0"/>
              <a:t>24/07/2014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A20AF-4DC4-432A-8361-124B17D27D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45110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.e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diagramLayout" Target="../diagrams/layout4.xml"/><Relationship Id="rId7" Type="http://schemas.openxmlformats.org/officeDocument/2006/relationships/image" Target="../media/image7.em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0.em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Nuevos</a:t>
            </a:r>
            <a:r>
              <a:rPr lang="en-US" dirty="0" smtClean="0"/>
              <a:t> </a:t>
            </a:r>
            <a:r>
              <a:rPr lang="en-US" dirty="0" err="1" smtClean="0"/>
              <a:t>criterios</a:t>
            </a:r>
            <a:r>
              <a:rPr lang="en-US" dirty="0" smtClean="0"/>
              <a:t> de muerte </a:t>
            </a:r>
            <a:r>
              <a:rPr lang="en-US" dirty="0" err="1" smtClean="0"/>
              <a:t>embrionaria</a:t>
            </a:r>
            <a:r>
              <a:rPr lang="en-US" dirty="0" smtClean="0"/>
              <a:t> temprana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Luis Carlo Maldonado Martínez R2Rx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74911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292"/>
          <a:stretch/>
        </p:blipFill>
        <p:spPr>
          <a:xfrm>
            <a:off x="1269121" y="1"/>
            <a:ext cx="9615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58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29"/>
          <a:stretch/>
        </p:blipFill>
        <p:spPr>
          <a:xfrm>
            <a:off x="551390" y="-14288"/>
            <a:ext cx="10384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74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Actividad </a:t>
            </a:r>
            <a:r>
              <a:rPr lang="en-US" dirty="0" err="1" smtClean="0"/>
              <a:t>cardiaca</a:t>
            </a:r>
            <a:endParaRPr lang="es-MX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7998115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3866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EMBRION VIVO 3 MM_1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5538" y="107950"/>
            <a:ext cx="7824787" cy="5868988"/>
          </a:xfrm>
        </p:spPr>
      </p:pic>
    </p:spTree>
    <p:extLst>
      <p:ext uri="{BB962C8B-B14F-4D97-AF65-F5344CB8AC3E}">
        <p14:creationId xmlns:p14="http://schemas.microsoft.com/office/powerpoint/2010/main" val="396186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217" y="427037"/>
            <a:ext cx="10989565" cy="600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77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Frecuencia cardíaca en el primer trimestre</a:t>
            </a:r>
            <a:endParaRPr lang="es-MX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1516031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645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0568002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55710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Terminología</a:t>
            </a:r>
            <a:r>
              <a:rPr lang="en-US" dirty="0" smtClean="0"/>
              <a:t> del primer trimestre</a:t>
            </a:r>
            <a:endParaRPr lang="es-MX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8667526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4406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Pruebas</a:t>
            </a:r>
            <a:r>
              <a:rPr lang="en-US" dirty="0" smtClean="0"/>
              <a:t> diagnósticas de </a:t>
            </a:r>
            <a:r>
              <a:rPr lang="en-US" dirty="0" err="1" smtClean="0"/>
              <a:t>embarazo</a:t>
            </a:r>
            <a:endParaRPr lang="es-MX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0097419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9078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7844858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2995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Primer Trimestre Anormal</a:t>
            </a:r>
            <a:br>
              <a:rPr lang="es-MX" dirty="0" smtClean="0"/>
            </a:br>
            <a:r>
              <a:rPr lang="es-MX" sz="4000" dirty="0" smtClean="0"/>
              <a:t>Estadística</a:t>
            </a:r>
            <a:endParaRPr lang="es-MX" sz="4000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4765405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518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6263" y="723336"/>
            <a:ext cx="5989737" cy="5610790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95999" y="723336"/>
            <a:ext cx="5849133" cy="561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28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Uso</a:t>
            </a:r>
            <a:r>
              <a:rPr lang="en-US" dirty="0" smtClean="0"/>
              <a:t> de la longitud </a:t>
            </a:r>
            <a:r>
              <a:rPr lang="en-US" dirty="0" err="1" smtClean="0"/>
              <a:t>craneocaudal</a:t>
            </a:r>
            <a:r>
              <a:rPr lang="en-US" dirty="0" smtClean="0"/>
              <a:t> como </a:t>
            </a:r>
            <a:r>
              <a:rPr lang="en-US" dirty="0" err="1" smtClean="0"/>
              <a:t>criterio</a:t>
            </a:r>
            <a:endParaRPr lang="es-MX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55437850"/>
              </p:ext>
            </p:extLst>
          </p:nvPr>
        </p:nvGraphicFramePr>
        <p:xfrm>
          <a:off x="685802" y="2063396"/>
          <a:ext cx="5088712" cy="3565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8"/>
          <a:stretch>
            <a:fillRect/>
          </a:stretch>
        </p:blipFill>
        <p:spPr>
          <a:xfrm>
            <a:off x="5764620" y="2514600"/>
            <a:ext cx="4175898" cy="374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49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err="1" smtClean="0"/>
              <a:t>Uso</a:t>
            </a:r>
            <a:r>
              <a:rPr lang="en-US" sz="3600" dirty="0" smtClean="0"/>
              <a:t> del diámetro del saco gestacional para </a:t>
            </a:r>
            <a:r>
              <a:rPr lang="en-US" sz="3600" dirty="0" err="1" smtClean="0"/>
              <a:t>criterio</a:t>
            </a:r>
            <a:r>
              <a:rPr lang="en-US" sz="3600" dirty="0" smtClean="0"/>
              <a:t> de no </a:t>
            </a:r>
            <a:r>
              <a:rPr lang="en-US" sz="3600" dirty="0" err="1" smtClean="0"/>
              <a:t>viabilidad</a:t>
            </a:r>
            <a:endParaRPr lang="es-MX" sz="3600" dirty="0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4248673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3620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0101" y="1064525"/>
            <a:ext cx="5895899" cy="5276211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96000" y="1064525"/>
            <a:ext cx="6023511" cy="527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98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2603024"/>
              </p:ext>
            </p:extLst>
          </p:nvPr>
        </p:nvGraphicFramePr>
        <p:xfrm>
          <a:off x="292288" y="27297"/>
          <a:ext cx="11772332" cy="6830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6166"/>
                <a:gridCol w="5886166"/>
              </a:tblGrid>
              <a:tr h="443353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Guias</a:t>
                      </a:r>
                      <a:r>
                        <a:rPr lang="en-US" dirty="0" smtClean="0"/>
                        <a:t> para </a:t>
                      </a:r>
                      <a:r>
                        <a:rPr lang="en-US" dirty="0" err="1" smtClean="0"/>
                        <a:t>embarazo</a:t>
                      </a:r>
                      <a:r>
                        <a:rPr lang="en-US" dirty="0" smtClean="0"/>
                        <a:t> no viable </a:t>
                      </a:r>
                      <a:r>
                        <a:rPr lang="en-US" dirty="0" err="1" smtClean="0"/>
                        <a:t>diagnósticado</a:t>
                      </a:r>
                      <a:r>
                        <a:rPr lang="en-US" dirty="0" smtClean="0"/>
                        <a:t> por</a:t>
                      </a:r>
                      <a:r>
                        <a:rPr lang="en-US" baseline="0" dirty="0" smtClean="0"/>
                        <a:t> USTV en mujeres con </a:t>
                      </a:r>
                      <a:r>
                        <a:rPr lang="en-US" baseline="0" dirty="0" err="1" smtClean="0"/>
                        <a:t>embarazo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intrauterino</a:t>
                      </a:r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</a:tr>
              <a:tr h="651342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Embarazo </a:t>
                      </a:r>
                      <a:r>
                        <a:rPr lang="en-US" b="1" dirty="0" err="1" smtClean="0"/>
                        <a:t>fallido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Sospecha de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embarazo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fallido</a:t>
                      </a:r>
                      <a:r>
                        <a:rPr lang="en-US" b="1" baseline="0" dirty="0" smtClean="0"/>
                        <a:t> (no diagnóstica) </a:t>
                      </a:r>
                    </a:p>
                    <a:p>
                      <a:pPr algn="ctr"/>
                      <a:r>
                        <a:rPr lang="en-US" b="1" baseline="0" dirty="0" err="1" smtClean="0"/>
                        <a:t>Reevaluar</a:t>
                      </a:r>
                      <a:r>
                        <a:rPr lang="en-US" b="1" baseline="0" dirty="0" smtClean="0"/>
                        <a:t> una </a:t>
                      </a:r>
                      <a:r>
                        <a:rPr lang="en-US" b="1" baseline="0" dirty="0" err="1" smtClean="0"/>
                        <a:t>semana</a:t>
                      </a:r>
                      <a:r>
                        <a:rPr lang="en-US" b="1" baseline="0" smtClean="0"/>
                        <a:t> después</a:t>
                      </a:r>
                      <a:endParaRPr lang="es-MX" b="1" dirty="0"/>
                    </a:p>
                  </a:txBody>
                  <a:tcPr/>
                </a:tc>
              </a:tr>
              <a:tr h="65134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Longitud craneo-caudal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u="sng" baseline="0" dirty="0" smtClean="0"/>
                        <a:t>&gt; </a:t>
                      </a:r>
                      <a:r>
                        <a:rPr lang="en-US" u="none" baseline="0" dirty="0" smtClean="0"/>
                        <a:t>7 mm sin latido </a:t>
                      </a:r>
                      <a:r>
                        <a:rPr lang="en-US" u="none" baseline="0" dirty="0" err="1" smtClean="0"/>
                        <a:t>cardiaco</a:t>
                      </a:r>
                      <a:r>
                        <a:rPr lang="en-US" u="none" baseline="0" dirty="0" smtClean="0"/>
                        <a:t> </a:t>
                      </a:r>
                      <a:r>
                        <a:rPr lang="en-US" u="none" baseline="0" dirty="0" smtClean="0">
                          <a:solidFill>
                            <a:srgbClr val="FF0000"/>
                          </a:solidFill>
                        </a:rPr>
                        <a:t>(antes 5 mm)</a:t>
                      </a:r>
                      <a:endParaRPr lang="es-MX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Longitud craneo-caudal </a:t>
                      </a:r>
                      <a:r>
                        <a:rPr lang="en-US" u="none" dirty="0" smtClean="0"/>
                        <a:t>&lt;</a:t>
                      </a:r>
                      <a:r>
                        <a:rPr lang="en-US" u="none" baseline="0" dirty="0" smtClean="0"/>
                        <a:t> </a:t>
                      </a:r>
                      <a:r>
                        <a:rPr lang="en-US" u="none" baseline="0" dirty="0" smtClean="0"/>
                        <a:t>7 mm sin latido </a:t>
                      </a:r>
                      <a:r>
                        <a:rPr lang="en-US" u="none" baseline="0" dirty="0" err="1" smtClean="0"/>
                        <a:t>cardiaco</a:t>
                      </a:r>
                      <a:endParaRPr lang="es-MX" dirty="0"/>
                    </a:p>
                  </a:txBody>
                  <a:tcPr/>
                </a:tc>
              </a:tr>
              <a:tr h="65134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Saco gestacional </a:t>
                      </a:r>
                      <a:r>
                        <a:rPr lang="en-US" u="sng" dirty="0" smtClean="0"/>
                        <a:t>&gt;</a:t>
                      </a:r>
                      <a:r>
                        <a:rPr lang="en-US" u="none" baseline="0" dirty="0" smtClean="0"/>
                        <a:t> 25 mm sin embrión </a:t>
                      </a:r>
                      <a:r>
                        <a:rPr lang="en-US" u="none" baseline="0" dirty="0" smtClean="0">
                          <a:solidFill>
                            <a:srgbClr val="FF0000"/>
                          </a:solidFill>
                        </a:rPr>
                        <a:t>(antes 16 mm)</a:t>
                      </a:r>
                      <a:endParaRPr lang="es-MX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Saco gestacional 16-24 mm sin embrión</a:t>
                      </a:r>
                      <a:endParaRPr lang="es-MX" dirty="0"/>
                    </a:p>
                  </a:txBody>
                  <a:tcPr/>
                </a:tc>
              </a:tr>
              <a:tr h="120963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Ausencia de</a:t>
                      </a:r>
                      <a:r>
                        <a:rPr lang="en-US" baseline="0" dirty="0" smtClean="0"/>
                        <a:t> embrión con latido </a:t>
                      </a:r>
                      <a:r>
                        <a:rPr lang="en-US" u="sng" baseline="0" dirty="0" smtClean="0"/>
                        <a:t>&gt;</a:t>
                      </a:r>
                      <a:r>
                        <a:rPr lang="en-US" u="none" baseline="0" dirty="0" smtClean="0"/>
                        <a:t> 2 semanas de un </a:t>
                      </a:r>
                      <a:r>
                        <a:rPr lang="en-US" u="none" baseline="0" dirty="0" err="1" smtClean="0"/>
                        <a:t>escaneo</a:t>
                      </a:r>
                      <a:r>
                        <a:rPr lang="en-US" u="none" baseline="0" dirty="0" smtClean="0"/>
                        <a:t> con saco gestacional y sin saco vitelino.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Ausencia de</a:t>
                      </a:r>
                      <a:r>
                        <a:rPr lang="en-US" baseline="0" dirty="0" smtClean="0"/>
                        <a:t> embrión con latido de 7 a 13 días</a:t>
                      </a:r>
                      <a:r>
                        <a:rPr lang="en-US" u="none" baseline="0" dirty="0" smtClean="0"/>
                        <a:t> de un </a:t>
                      </a:r>
                      <a:r>
                        <a:rPr lang="en-US" u="none" baseline="0" dirty="0" err="1" smtClean="0"/>
                        <a:t>escaneo</a:t>
                      </a:r>
                      <a:r>
                        <a:rPr lang="en-US" u="none" baseline="0" dirty="0" smtClean="0"/>
                        <a:t> con saco gestacional y sin saco vitelino.</a:t>
                      </a:r>
                      <a:endParaRPr lang="es-MX" dirty="0" smtClean="0"/>
                    </a:p>
                    <a:p>
                      <a:pPr algn="ctr"/>
                      <a:endParaRPr lang="es-MX" dirty="0"/>
                    </a:p>
                  </a:txBody>
                  <a:tcPr/>
                </a:tc>
              </a:tr>
              <a:tr h="651342"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Ausencia de</a:t>
                      </a:r>
                      <a:r>
                        <a:rPr lang="en-US" baseline="0" dirty="0" smtClean="0"/>
                        <a:t> embrión con latido 11 días </a:t>
                      </a:r>
                      <a:r>
                        <a:rPr lang="en-US" u="none" baseline="0" dirty="0" smtClean="0"/>
                        <a:t>de un </a:t>
                      </a:r>
                      <a:r>
                        <a:rPr lang="en-US" u="none" baseline="0" dirty="0" err="1" smtClean="0"/>
                        <a:t>escaneo</a:t>
                      </a:r>
                      <a:r>
                        <a:rPr lang="en-US" u="none" baseline="0" dirty="0" smtClean="0"/>
                        <a:t> con saco gestacional y con saco vitelino.</a:t>
                      </a:r>
                      <a:endParaRPr lang="es-MX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Ausencia de</a:t>
                      </a:r>
                      <a:r>
                        <a:rPr lang="en-US" baseline="0" dirty="0" smtClean="0"/>
                        <a:t> embrión con latido de 7-10 días </a:t>
                      </a:r>
                      <a:r>
                        <a:rPr lang="en-US" u="none" baseline="0" dirty="0" smtClean="0"/>
                        <a:t>de un </a:t>
                      </a:r>
                      <a:r>
                        <a:rPr lang="en-US" u="none" baseline="0" dirty="0" err="1" smtClean="0"/>
                        <a:t>escaneo</a:t>
                      </a:r>
                      <a:r>
                        <a:rPr lang="en-US" u="none" baseline="0" dirty="0" smtClean="0"/>
                        <a:t> con saco gestacional y con saco vitelino.</a:t>
                      </a:r>
                      <a:endParaRPr lang="es-MX" dirty="0" smtClean="0"/>
                    </a:p>
                  </a:txBody>
                  <a:tcPr/>
                </a:tc>
              </a:tr>
              <a:tr h="651342">
                <a:tc vMerge="1"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Ausencia</a:t>
                      </a:r>
                      <a:r>
                        <a:rPr lang="en-US" baseline="0" dirty="0" smtClean="0"/>
                        <a:t> de embrión 6 semanas después de la FUM</a:t>
                      </a:r>
                      <a:endParaRPr lang="es-MX" dirty="0"/>
                    </a:p>
                  </a:txBody>
                  <a:tcPr/>
                </a:tc>
              </a:tr>
              <a:tr h="495257">
                <a:tc vMerge="1"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Amnios</a:t>
                      </a:r>
                      <a:r>
                        <a:rPr lang="en-US" dirty="0" smtClean="0"/>
                        <a:t> vacio</a:t>
                      </a:r>
                      <a:endParaRPr lang="es-MX" dirty="0"/>
                    </a:p>
                  </a:txBody>
                  <a:tcPr/>
                </a:tc>
              </a:tr>
              <a:tr h="495257">
                <a:tc vMerge="1"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Saco</a:t>
                      </a:r>
                      <a:r>
                        <a:rPr lang="en-US" baseline="0" dirty="0" smtClean="0"/>
                        <a:t> vitelino </a:t>
                      </a:r>
                      <a:r>
                        <a:rPr lang="en-US" baseline="0" dirty="0" err="1" smtClean="0"/>
                        <a:t>alargado</a:t>
                      </a:r>
                      <a:r>
                        <a:rPr lang="en-US" baseline="0" dirty="0" smtClean="0"/>
                        <a:t> (7 mm)</a:t>
                      </a:r>
                      <a:endParaRPr lang="es-MX" dirty="0"/>
                    </a:p>
                  </a:txBody>
                  <a:tcPr/>
                </a:tc>
              </a:tr>
              <a:tr h="930489">
                <a:tc vMerge="1"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Saco gestacional pequeño en relación al tamaño del embrión (&lt; 5 mm de diferencia entre el diámetro del saco y la longitud craneo caudal)</a:t>
                      </a:r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9958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3484" y="1268413"/>
            <a:ext cx="6042516" cy="4800599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96000" y="1268413"/>
            <a:ext cx="5925993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41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 err="1" smtClean="0"/>
              <a:t>Guias</a:t>
            </a:r>
            <a:r>
              <a:rPr lang="en-US" sz="3600" dirty="0" smtClean="0"/>
              <a:t> en relación a la </a:t>
            </a:r>
            <a:r>
              <a:rPr lang="en-US" sz="3600" dirty="0" err="1" smtClean="0"/>
              <a:t>posibilidad</a:t>
            </a:r>
            <a:r>
              <a:rPr lang="en-US" sz="3600" dirty="0" smtClean="0"/>
              <a:t> de </a:t>
            </a:r>
            <a:r>
              <a:rPr lang="en-US" sz="3600" dirty="0" err="1" smtClean="0"/>
              <a:t>embarazo</a:t>
            </a:r>
            <a:r>
              <a:rPr lang="en-US" sz="3600" dirty="0" smtClean="0"/>
              <a:t> </a:t>
            </a:r>
            <a:r>
              <a:rPr lang="en-US" sz="3600" dirty="0" err="1" smtClean="0"/>
              <a:t>intrauterino</a:t>
            </a:r>
            <a:r>
              <a:rPr lang="en-US" sz="3600" dirty="0" smtClean="0"/>
              <a:t> viable en </a:t>
            </a:r>
            <a:r>
              <a:rPr lang="en-US" sz="3600" dirty="0" err="1" smtClean="0"/>
              <a:t>embarazo</a:t>
            </a:r>
            <a:r>
              <a:rPr lang="en-US" sz="3600" dirty="0" smtClean="0"/>
              <a:t> de localización </a:t>
            </a:r>
            <a:r>
              <a:rPr lang="en-US" sz="3600" dirty="0" err="1" smtClean="0"/>
              <a:t>incierta</a:t>
            </a:r>
            <a:endParaRPr lang="es-MX" sz="3600" dirty="0"/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1185809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6582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4544" y="1"/>
            <a:ext cx="9106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76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15900"/>
            <a:ext cx="9144000" cy="641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8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/>
              <a:t>CASO 1</a:t>
            </a:r>
            <a:endParaRPr lang="es-MX" sz="80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5159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Objetivos de USG del primer trimestre</a:t>
            </a:r>
            <a:endParaRPr lang="es-ES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1528260"/>
              </p:ext>
            </p:extLst>
          </p:nvPr>
        </p:nvGraphicFramePr>
        <p:xfrm>
          <a:off x="1171575" y="1671638"/>
          <a:ext cx="9329738" cy="5186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66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0"/>
            <a:ext cx="9106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3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0"/>
            <a:ext cx="9106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4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0"/>
            <a:ext cx="9106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9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0"/>
            <a:ext cx="9106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0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0"/>
            <a:ext cx="9106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3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0"/>
            <a:ext cx="9106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1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EMBRION 25 MM VIVO_1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3125" y="161925"/>
            <a:ext cx="7905750" cy="5929313"/>
          </a:xfrm>
        </p:spPr>
      </p:pic>
    </p:spTree>
    <p:extLst>
      <p:ext uri="{BB962C8B-B14F-4D97-AF65-F5344CB8AC3E}">
        <p14:creationId xmlns:p14="http://schemas.microsoft.com/office/powerpoint/2010/main" val="221682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/>
              <a:t>CASO 2</a:t>
            </a:r>
            <a:endParaRPr lang="es-MX" sz="80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7155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0"/>
            <a:ext cx="9106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3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0"/>
            <a:ext cx="9106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6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Saco gestacional</a:t>
            </a:r>
            <a:endParaRPr lang="es-MX" dirty="0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73175160"/>
              </p:ext>
            </p:extLst>
          </p:nvPr>
        </p:nvGraphicFramePr>
        <p:xfrm>
          <a:off x="646111" y="2074863"/>
          <a:ext cx="4395787" cy="419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4975667" y="1257300"/>
            <a:ext cx="7080879" cy="53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26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CASO 3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29795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5623"/>
          <a:stretch/>
        </p:blipFill>
        <p:spPr>
          <a:xfrm>
            <a:off x="2567608" y="908720"/>
            <a:ext cx="7053512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2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0"/>
            <a:ext cx="9106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1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5953"/>
          <a:stretch/>
        </p:blipFill>
        <p:spPr>
          <a:xfrm>
            <a:off x="2567609" y="620688"/>
            <a:ext cx="7359799" cy="521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0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0"/>
            <a:ext cx="9106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6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0"/>
            <a:ext cx="9106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0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15900"/>
            <a:ext cx="9144000" cy="641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2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Caso 4 </a:t>
            </a:r>
            <a:endParaRPr lang="es-MX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05573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0"/>
            <a:ext cx="9106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0"/>
            <a:ext cx="9106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8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Saco gestacional</a:t>
            </a:r>
            <a:endParaRPr lang="es-MX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92522820"/>
              </p:ext>
            </p:extLst>
          </p:nvPr>
        </p:nvGraphicFramePr>
        <p:xfrm>
          <a:off x="231775" y="2046287"/>
          <a:ext cx="4395787" cy="419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4769268" y="1930400"/>
            <a:ext cx="3856087" cy="45747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7530" y="1930400"/>
            <a:ext cx="3744470" cy="457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41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0"/>
            <a:ext cx="9106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7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15900"/>
            <a:ext cx="9144000" cy="641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2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0"/>
            <a:ext cx="8957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1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15900"/>
            <a:ext cx="9144000" cy="641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5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GRACIAS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89805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61"/>
          <a:stretch/>
        </p:blipFill>
        <p:spPr>
          <a:xfrm>
            <a:off x="1135723" y="0"/>
            <a:ext cx="9582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46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Saco vitelino </a:t>
            </a:r>
            <a:br>
              <a:rPr lang="en-US" dirty="0" smtClean="0"/>
            </a:br>
            <a:endParaRPr lang="es-MX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48126866"/>
              </p:ext>
            </p:extLst>
          </p:nvPr>
        </p:nvGraphicFramePr>
        <p:xfrm>
          <a:off x="1103313" y="2060575"/>
          <a:ext cx="4395787" cy="419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5654675" y="2648873"/>
            <a:ext cx="4395788" cy="301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08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30"/>
          <a:stretch/>
        </p:blipFill>
        <p:spPr>
          <a:xfrm>
            <a:off x="1148039" y="0"/>
            <a:ext cx="9589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69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4546"/>
          <a:stretch/>
        </p:blipFill>
        <p:spPr>
          <a:xfrm>
            <a:off x="0" y="1057275"/>
            <a:ext cx="6073852" cy="43661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4961"/>
          <a:stretch/>
        </p:blipFill>
        <p:spPr>
          <a:xfrm>
            <a:off x="6073852" y="1057275"/>
            <a:ext cx="6100338" cy="436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1185</TotalTime>
  <Words>880</Words>
  <Application>Microsoft Office PowerPoint</Application>
  <PresentationFormat>Panorámica</PresentationFormat>
  <Paragraphs>114</Paragraphs>
  <Slides>54</Slides>
  <Notes>6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9" baseType="lpstr">
      <vt:lpstr>Arial</vt:lpstr>
      <vt:lpstr>Calibri</vt:lpstr>
      <vt:lpstr>Century Gothic</vt:lpstr>
      <vt:lpstr>Wingdings 3</vt:lpstr>
      <vt:lpstr>Ion</vt:lpstr>
      <vt:lpstr>Nuevos criterios de muerte embrionaria temprana</vt:lpstr>
      <vt:lpstr>Primer Trimestre Anormal Estadística</vt:lpstr>
      <vt:lpstr>Objetivos de USG del primer trimestre</vt:lpstr>
      <vt:lpstr>Saco gestacional</vt:lpstr>
      <vt:lpstr>Saco gestacional</vt:lpstr>
      <vt:lpstr>Presentación de PowerPoint</vt:lpstr>
      <vt:lpstr>Saco vitelino  </vt:lpstr>
      <vt:lpstr>Presentación de PowerPoint</vt:lpstr>
      <vt:lpstr>Presentación de PowerPoint</vt:lpstr>
      <vt:lpstr>Presentación de PowerPoint</vt:lpstr>
      <vt:lpstr>Presentación de PowerPoint</vt:lpstr>
      <vt:lpstr>Actividad cardiaca</vt:lpstr>
      <vt:lpstr>Presentación de PowerPoint</vt:lpstr>
      <vt:lpstr>Presentación de PowerPoint</vt:lpstr>
      <vt:lpstr>Frecuencia cardíaca en el primer trimestre</vt:lpstr>
      <vt:lpstr>Presentación de PowerPoint</vt:lpstr>
      <vt:lpstr>Terminología del primer trimestre</vt:lpstr>
      <vt:lpstr>Pruebas diagnósticas de embarazo</vt:lpstr>
      <vt:lpstr>Presentación de PowerPoint</vt:lpstr>
      <vt:lpstr>Presentación de PowerPoint</vt:lpstr>
      <vt:lpstr>Uso de la longitud craneocaudal como criterio</vt:lpstr>
      <vt:lpstr>Uso del diámetro del saco gestacional para criterio de no viabilidad</vt:lpstr>
      <vt:lpstr>Presentación de PowerPoint</vt:lpstr>
      <vt:lpstr>Presentación de PowerPoint</vt:lpstr>
      <vt:lpstr>Presentación de PowerPoint</vt:lpstr>
      <vt:lpstr>Guias en relación a la posibilidad de embarazo intrauterino viable en embarazo de localización incierta</vt:lpstr>
      <vt:lpstr>Presentación de PowerPoint</vt:lpstr>
      <vt:lpstr>Presentación de PowerPoint</vt:lpstr>
      <vt:lpstr>CASO 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CASO 2</vt:lpstr>
      <vt:lpstr>Presentación de PowerPoint</vt:lpstr>
      <vt:lpstr>Presentación de PowerPoint</vt:lpstr>
      <vt:lpstr>CASO 3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Caso 4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Nuevos criterios de muerte embrionaria temprana</dc:title>
  <dc:creator>Luis Carlo</dc:creator>
  <cp:lastModifiedBy>Luis Carlo</cp:lastModifiedBy>
  <cp:revision>45</cp:revision>
  <dcterms:created xsi:type="dcterms:W3CDTF">2014-07-12T21:01:23Z</dcterms:created>
  <dcterms:modified xsi:type="dcterms:W3CDTF">2014-07-24T18:36:16Z</dcterms:modified>
</cp:coreProperties>
</file>