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30"/>
  </p:notesMasterIdLst>
  <p:sldIdLst>
    <p:sldId id="256" r:id="rId5"/>
    <p:sldId id="257" r:id="rId6"/>
    <p:sldId id="259" r:id="rId7"/>
    <p:sldId id="312" r:id="rId8"/>
    <p:sldId id="269" r:id="rId9"/>
    <p:sldId id="262" r:id="rId10"/>
    <p:sldId id="313" r:id="rId11"/>
    <p:sldId id="267" r:id="rId12"/>
    <p:sldId id="265" r:id="rId13"/>
    <p:sldId id="270" r:id="rId14"/>
    <p:sldId id="261" r:id="rId15"/>
    <p:sldId id="264" r:id="rId16"/>
    <p:sldId id="316" r:id="rId17"/>
    <p:sldId id="266" r:id="rId18"/>
    <p:sldId id="275" r:id="rId19"/>
    <p:sldId id="315" r:id="rId20"/>
    <p:sldId id="314" r:id="rId21"/>
    <p:sldId id="268" r:id="rId22"/>
    <p:sldId id="272" r:id="rId23"/>
    <p:sldId id="280" r:id="rId24"/>
    <p:sldId id="276" r:id="rId25"/>
    <p:sldId id="317" r:id="rId26"/>
    <p:sldId id="318" r:id="rId27"/>
    <p:sldId id="319" r:id="rId28"/>
    <p:sldId id="277" r:id="rId29"/>
  </p:sldIdLst>
  <p:sldSz cx="9144000" cy="5143500" type="screen16x9"/>
  <p:notesSz cx="6858000" cy="9144000"/>
  <p:embeddedFontLs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Raleway SemiBold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D82F09-25E3-46DA-9420-886119A1B2D4}">
  <a:tblStyle styleId="{D1D82F09-25E3-46DA-9420-886119A1B2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26T22:37:57.85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0 390 0,'29'0'141,"1"0"-126,0 0 1,0 0-1,0 0-15,30 0 16,-30 0 0,-1-30-1,31 0-15,-30 30 32,0-29-32,0 29 15,0-30-15,0 30 31,-30 30 79,0-1-79,0 1-15,-30 0 15,30 0 0,0-60 94,30 30-109,0-30-1,-1 30-15,31-30 16,-30 1 0,30 29-16,0-30 15,-31 0 1,1 30-16,60-30 16,-90 0-16,30 30 15,30-30 1,-1 0-1,-29 30 1,0 0 0,-30-30-1,30 30-15,0 0 16,0 0 15,-30 30 79,0 0-79,0 0-31,-30-30 15,30 30 1,-30-30 0,30 30-1,0 0 32,-30-30-31,30 30 46,30-30 32,0 0-78,0-30-1,30 0 1,-1 0 0,1 0-16,0 0 15,0 0 1,-1 0-16,1 0 15,0 30 1,-30 0-16,-30-29 16,60 29-16,-60-30 15,29 30 1,1 0 15,0 0 16,-30 30-16,0-1-15,0 31 15,-30-60-31,30 30 16,-30 0-1,30 0 17,-29-30-32,29 30 15,-30-30-15,30 30 16,-30-30 15,30 30-15,0-1 15,-30-29 0,30 30-15,30-30 78,0-30-79,0 30 1,-30-29-16,29 29 16,1 0-1,-30-30-15,30 30 16,0-30-1,0 30-15,0 0 32,0 0-32,0 0 15,0 0 1,-1-30 0,1 30-1,0 0 1,0 0 15,0 0 16,-30 30 0,0 0-47,0 0 31,0-1-15,-30-29-1,30 30-15,-30-30 16,30 30 0,-30-30-1,30 30-15,-30-30 16,30 30 15,-29-30-15,58 0 109,-29-30-110,30 0 1,0 0 0,30-29-1,0 59 1,-30-60-16,59 60 15,-29-60 1,0 60-16,-30-30 16,29 30-1,-29 0-15,0 0 16,0 0 0,0 0-16,0 0 15,0 0 16,0 0 1,-30 30 61,0 0-77,0 0 0,0 0 15,0 0-15,0-1-1,-30-29 1,30 30-1,-30-30 17,30 30-17,-30-30-15,30 30 63,-30-30-48,60-30 126,0 30-125,0-30-1,-30 0 1,30 30 0,-1 0-1,-29-29 1,30 29-1,-30-30 1,30 30 0,0 0 31,0 0-16,0 0 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26T22:38:01.82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0 299 0,'30'0'235,"0"0"-220,0 0 17,0 0-32,0-30 31,0 30-16,-30-30-15,30 30 16,0 0 15,-30-30 1,29 30-17,1 0 1,0 0 78,-30-30-79,30 30 157,-30-30-141,30 30-15,0 0 15,-30-30-31,30 30 31,0 0 32,-30-30-47,29 30 62,1 0-47,0-30 63,0 30-63,-30-29-15,30 29 15,-30-30-31,30 30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68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c7eb05ecd2_2_25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c7eb05ecd2_2_25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3152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963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c7eb05ecd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c7eb05ecd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c7eb05ecd2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c7eb05ecd2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c7eb05ecd2_2_25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3" name="Google Shape;2363;gc7eb05ecd2_2_25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c7eb05ecd2_2_25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c7eb05ecd2_2_25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ccf3902700_0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ccf3902700_0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cf3902700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cf3902700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368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cf3902700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cf3902700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ccffd0e25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ccffd0e25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ccf3902700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ccf3902700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SECTION_HEADER_1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/>
          <p:nvPr/>
        </p:nvSpPr>
        <p:spPr>
          <a:xfrm>
            <a:off x="5726076" y="4091973"/>
            <a:ext cx="3570338" cy="115755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8"/>
          <p:cNvSpPr/>
          <p:nvPr/>
        </p:nvSpPr>
        <p:spPr>
          <a:xfrm>
            <a:off x="-59308" y="-102238"/>
            <a:ext cx="2148376" cy="105434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8"/>
          <p:cNvSpPr/>
          <p:nvPr/>
        </p:nvSpPr>
        <p:spPr>
          <a:xfrm>
            <a:off x="4901501" y="-265225"/>
            <a:ext cx="4711729" cy="1588867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"/>
          <p:cNvSpPr/>
          <p:nvPr/>
        </p:nvSpPr>
        <p:spPr>
          <a:xfrm>
            <a:off x="-469225" y="2180388"/>
            <a:ext cx="2390568" cy="3410945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8"/>
          <p:cNvSpPr txBox="1">
            <a:spLocks noGrp="1"/>
          </p:cNvSpPr>
          <p:nvPr>
            <p:ph type="title"/>
          </p:nvPr>
        </p:nvSpPr>
        <p:spPr>
          <a:xfrm>
            <a:off x="3305550" y="758952"/>
            <a:ext cx="2532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64" name="Google Shape;464;p18"/>
          <p:cNvGrpSpPr/>
          <p:nvPr/>
        </p:nvGrpSpPr>
        <p:grpSpPr>
          <a:xfrm>
            <a:off x="8468128" y="4269006"/>
            <a:ext cx="334498" cy="303002"/>
            <a:chOff x="1640475" y="1197075"/>
            <a:chExt cx="55475" cy="50250"/>
          </a:xfrm>
        </p:grpSpPr>
        <p:sp>
          <p:nvSpPr>
            <p:cNvPr id="465" name="Google Shape;465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18"/>
          <p:cNvGrpSpPr/>
          <p:nvPr/>
        </p:nvGrpSpPr>
        <p:grpSpPr>
          <a:xfrm rot="-900055">
            <a:off x="7309384" y="441644"/>
            <a:ext cx="215934" cy="195605"/>
            <a:chOff x="1640475" y="1197075"/>
            <a:chExt cx="55475" cy="50250"/>
          </a:xfrm>
        </p:grpSpPr>
        <p:sp>
          <p:nvSpPr>
            <p:cNvPr id="469" name="Google Shape;469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8"/>
          <p:cNvSpPr/>
          <p:nvPr/>
        </p:nvSpPr>
        <p:spPr>
          <a:xfrm rot="-597364">
            <a:off x="8063728" y="362773"/>
            <a:ext cx="889045" cy="2082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18"/>
          <p:cNvGrpSpPr/>
          <p:nvPr/>
        </p:nvGrpSpPr>
        <p:grpSpPr>
          <a:xfrm rot="6300033">
            <a:off x="791192" y="4293414"/>
            <a:ext cx="244638" cy="221601"/>
            <a:chOff x="1640475" y="1197075"/>
            <a:chExt cx="55475" cy="50250"/>
          </a:xfrm>
        </p:grpSpPr>
        <p:sp>
          <p:nvSpPr>
            <p:cNvPr id="474" name="Google Shape;474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18"/>
          <p:cNvGrpSpPr/>
          <p:nvPr/>
        </p:nvGrpSpPr>
        <p:grpSpPr>
          <a:xfrm rot="-5400136">
            <a:off x="965669" y="276383"/>
            <a:ext cx="420678" cy="381051"/>
            <a:chOff x="1640475" y="1197075"/>
            <a:chExt cx="55475" cy="50250"/>
          </a:xfrm>
        </p:grpSpPr>
        <p:sp>
          <p:nvSpPr>
            <p:cNvPr id="478" name="Google Shape;478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18"/>
          <p:cNvSpPr/>
          <p:nvPr/>
        </p:nvSpPr>
        <p:spPr>
          <a:xfrm rot="899834">
            <a:off x="1279450" y="4731447"/>
            <a:ext cx="974747" cy="22837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8"/>
          <p:cNvSpPr/>
          <p:nvPr/>
        </p:nvSpPr>
        <p:spPr>
          <a:xfrm rot="-6300069" flipH="1">
            <a:off x="88991" y="506327"/>
            <a:ext cx="510483" cy="754763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"/>
          <p:cNvSpPr/>
          <p:nvPr/>
        </p:nvSpPr>
        <p:spPr>
          <a:xfrm rot="6293788">
            <a:off x="7197469" y="41774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"/>
          <p:cNvSpPr/>
          <p:nvPr/>
        </p:nvSpPr>
        <p:spPr>
          <a:xfrm>
            <a:off x="-215846" y="3590328"/>
            <a:ext cx="3937248" cy="185286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4"/>
          <p:cNvSpPr/>
          <p:nvPr/>
        </p:nvSpPr>
        <p:spPr>
          <a:xfrm>
            <a:off x="-500950" y="-338112"/>
            <a:ext cx="3394487" cy="187369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4"/>
          <p:cNvSpPr/>
          <p:nvPr/>
        </p:nvSpPr>
        <p:spPr>
          <a:xfrm>
            <a:off x="7494194" y="-264852"/>
            <a:ext cx="2151033" cy="215731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4"/>
          <p:cNvSpPr/>
          <p:nvPr/>
        </p:nvSpPr>
        <p:spPr>
          <a:xfrm>
            <a:off x="5476804" y="4242891"/>
            <a:ext cx="4031181" cy="142437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hasCustomPrompt="1"/>
          </p:nvPr>
        </p:nvSpPr>
        <p:spPr>
          <a:xfrm>
            <a:off x="119355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1"/>
          </p:nvPr>
        </p:nvSpPr>
        <p:spPr>
          <a:xfrm>
            <a:off x="782775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 idx="2" hasCustomPrompt="1"/>
          </p:nvPr>
        </p:nvSpPr>
        <p:spPr>
          <a:xfrm>
            <a:off x="3799363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4" name="Google Shape;634;p24"/>
          <p:cNvSpPr txBox="1">
            <a:spLocks noGrp="1"/>
          </p:cNvSpPr>
          <p:nvPr>
            <p:ph type="subTitle" idx="3"/>
          </p:nvPr>
        </p:nvSpPr>
        <p:spPr>
          <a:xfrm>
            <a:off x="3388813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 idx="4" hasCustomPrompt="1"/>
          </p:nvPr>
        </p:nvSpPr>
        <p:spPr>
          <a:xfrm>
            <a:off x="640520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5"/>
          </p:nvPr>
        </p:nvSpPr>
        <p:spPr>
          <a:xfrm>
            <a:off x="5994850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6"/>
          </p:nvPr>
        </p:nvSpPr>
        <p:spPr>
          <a:xfrm>
            <a:off x="3388950" y="758952"/>
            <a:ext cx="236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8" name="Google Shape;638;p24"/>
          <p:cNvSpPr txBox="1">
            <a:spLocks noGrp="1"/>
          </p:cNvSpPr>
          <p:nvPr>
            <p:ph type="title" idx="7"/>
          </p:nvPr>
        </p:nvSpPr>
        <p:spPr>
          <a:xfrm>
            <a:off x="3433985" y="1482450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39" name="Google Shape;639;p24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640" name="Google Shape;640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24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644" name="Google Shape;644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24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24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649" name="Google Shape;64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4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653" name="Google Shape;65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24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4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 idx="8" hasCustomPrompt="1"/>
          </p:nvPr>
        </p:nvSpPr>
        <p:spPr>
          <a:xfrm>
            <a:off x="119355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9"/>
          </p:nvPr>
        </p:nvSpPr>
        <p:spPr>
          <a:xfrm>
            <a:off x="782775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title" idx="13" hasCustomPrompt="1"/>
          </p:nvPr>
        </p:nvSpPr>
        <p:spPr>
          <a:xfrm>
            <a:off x="3799363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14"/>
          </p:nvPr>
        </p:nvSpPr>
        <p:spPr>
          <a:xfrm>
            <a:off x="3388813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 idx="15" hasCustomPrompt="1"/>
          </p:nvPr>
        </p:nvSpPr>
        <p:spPr>
          <a:xfrm>
            <a:off x="640520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16"/>
          </p:nvPr>
        </p:nvSpPr>
        <p:spPr>
          <a:xfrm>
            <a:off x="5994850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/>
          <p:nvPr/>
        </p:nvSpPr>
        <p:spPr>
          <a:xfrm rot="10800000">
            <a:off x="6883273" y="-352473"/>
            <a:ext cx="2599602" cy="27090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5"/>
          <p:cNvSpPr/>
          <p:nvPr/>
        </p:nvSpPr>
        <p:spPr>
          <a:xfrm rot="10800000">
            <a:off x="-448788" y="-200669"/>
            <a:ext cx="2946290" cy="121443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5"/>
          <p:cNvSpPr/>
          <p:nvPr/>
        </p:nvSpPr>
        <p:spPr>
          <a:xfrm rot="10800000">
            <a:off x="5249092" y="4177828"/>
            <a:ext cx="4076399" cy="109914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5"/>
          <p:cNvSpPr/>
          <p:nvPr/>
        </p:nvSpPr>
        <p:spPr>
          <a:xfrm rot="10800000">
            <a:off x="-448804" y="2685945"/>
            <a:ext cx="3522302" cy="2810028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5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0213" y="2601625"/>
            <a:ext cx="1051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0" name="Google Shape;670;p25"/>
          <p:cNvSpPr txBox="1">
            <a:spLocks noGrp="1"/>
          </p:cNvSpPr>
          <p:nvPr>
            <p:ph type="subTitle" idx="1"/>
          </p:nvPr>
        </p:nvSpPr>
        <p:spPr>
          <a:xfrm>
            <a:off x="782775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71" name="Google Shape;671;p25"/>
          <p:cNvSpPr txBox="1">
            <a:spLocks noGrp="1"/>
          </p:cNvSpPr>
          <p:nvPr>
            <p:ph type="title" idx="2" hasCustomPrompt="1"/>
          </p:nvPr>
        </p:nvSpPr>
        <p:spPr>
          <a:xfrm>
            <a:off x="4048018" y="2601625"/>
            <a:ext cx="1048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2" name="Google Shape;672;p25"/>
          <p:cNvSpPr txBox="1">
            <a:spLocks noGrp="1"/>
          </p:cNvSpPr>
          <p:nvPr>
            <p:ph type="subTitle" idx="3"/>
          </p:nvPr>
        </p:nvSpPr>
        <p:spPr>
          <a:xfrm>
            <a:off x="3388800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73" name="Google Shape;673;p25"/>
          <p:cNvSpPr txBox="1">
            <a:spLocks noGrp="1"/>
          </p:cNvSpPr>
          <p:nvPr>
            <p:ph type="title" idx="4" hasCustomPrompt="1"/>
          </p:nvPr>
        </p:nvSpPr>
        <p:spPr>
          <a:xfrm>
            <a:off x="6652288" y="2601625"/>
            <a:ext cx="1051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4" name="Google Shape;674;p25"/>
          <p:cNvSpPr txBox="1">
            <a:spLocks noGrp="1"/>
          </p:cNvSpPr>
          <p:nvPr>
            <p:ph type="subTitle" idx="5"/>
          </p:nvPr>
        </p:nvSpPr>
        <p:spPr>
          <a:xfrm>
            <a:off x="5994850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75" name="Google Shape;675;p25"/>
          <p:cNvSpPr txBox="1">
            <a:spLocks noGrp="1"/>
          </p:cNvSpPr>
          <p:nvPr>
            <p:ph type="title" idx="6"/>
          </p:nvPr>
        </p:nvSpPr>
        <p:spPr>
          <a:xfrm>
            <a:off x="3388950" y="758952"/>
            <a:ext cx="236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25"/>
          <p:cNvSpPr txBox="1">
            <a:spLocks noGrp="1"/>
          </p:cNvSpPr>
          <p:nvPr>
            <p:ph type="title" idx="7"/>
          </p:nvPr>
        </p:nvSpPr>
        <p:spPr>
          <a:xfrm>
            <a:off x="3433950" y="1714700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7" name="Google Shape;677;p25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678" name="Google Shape;67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25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682" name="Google Shape;682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5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5"/>
          <p:cNvSpPr/>
          <p:nvPr/>
        </p:nvSpPr>
        <p:spPr>
          <a:xfrm rot="-10799883" flipH="1">
            <a:off x="217109" y="47975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" name="Google Shape;687;p25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688" name="Google Shape;68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691;p25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5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75975" y="-39140"/>
            <a:ext cx="3509452" cy="113781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10800000">
            <a:off x="7073611" y="4276678"/>
            <a:ext cx="2111739" cy="103636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322222" y="3911478"/>
            <a:ext cx="4631379" cy="15617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10800000">
            <a:off x="7238474" y="-283427"/>
            <a:ext cx="2349802" cy="335277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016839" y="203702"/>
            <a:ext cx="1057317" cy="82381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1630759" y="4533277"/>
            <a:ext cx="215932" cy="195605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07474" y="4629032"/>
            <a:ext cx="827555" cy="1938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274842" y="539507"/>
            <a:ext cx="438380" cy="397116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8113026" y="595917"/>
            <a:ext cx="262456" cy="237752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6801862" y="268233"/>
            <a:ext cx="1038050" cy="2431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 rot="-9900036">
            <a:off x="8356794" y="3991332"/>
            <a:ext cx="450073" cy="66541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7781718" y="4528539"/>
            <a:ext cx="330831" cy="299687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5028995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6638737" y="-95375"/>
            <a:ext cx="2579952" cy="1264894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429385" y="1585074"/>
            <a:ext cx="2205408" cy="4019192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-265362" y="3987346"/>
            <a:ext cx="2499473" cy="192180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-254591" y="-217300"/>
            <a:ext cx="1913498" cy="3721126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080884" y="2182263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739711" y="1770750"/>
            <a:ext cx="35403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8329017" y="3907657"/>
            <a:ext cx="221774" cy="200886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8631239" y="386219"/>
            <a:ext cx="215933" cy="195605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6767407" y="4790731"/>
            <a:ext cx="529781" cy="1241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215563" y="428704"/>
            <a:ext cx="244639" cy="221602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436469" y="4381433"/>
            <a:ext cx="420678" cy="381051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99215" y="3419180"/>
            <a:ext cx="609603" cy="955142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-3264252">
            <a:off x="255856" y="807468"/>
            <a:ext cx="529775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1" r:id="rId9"/>
    <p:sldLayoutId id="2147483664" r:id="rId10"/>
    <p:sldLayoutId id="2147483667" r:id="rId11"/>
    <p:sldLayoutId id="2147483668" r:id="rId12"/>
    <p:sldLayoutId id="2147483670" r:id="rId13"/>
    <p:sldLayoutId id="2147483671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8.xml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0877" y="1294452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Embarazo ectópico </a:t>
            </a:r>
            <a:endParaRPr sz="3600" dirty="0"/>
          </a:p>
        </p:txBody>
      </p:sp>
      <p:sp>
        <p:nvSpPr>
          <p:cNvPr id="910" name="Google Shape;910;p35"/>
          <p:cNvSpPr txBox="1">
            <a:spLocks noGrp="1"/>
          </p:cNvSpPr>
          <p:nvPr>
            <p:ph type="subTitle" idx="1"/>
          </p:nvPr>
        </p:nvSpPr>
        <p:spPr>
          <a:xfrm>
            <a:off x="3327310" y="3762300"/>
            <a:ext cx="2948417" cy="9019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Ingri Karina Rivero Euan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4 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49"/>
          <p:cNvGrpSpPr/>
          <p:nvPr/>
        </p:nvGrpSpPr>
        <p:grpSpPr>
          <a:xfrm>
            <a:off x="2028975" y="105114"/>
            <a:ext cx="5094876" cy="834610"/>
            <a:chOff x="5316325" y="1612757"/>
            <a:chExt cx="1404350" cy="302125"/>
          </a:xfrm>
        </p:grpSpPr>
        <p:sp>
          <p:nvSpPr>
            <p:cNvPr id="1596" name="Google Shape;1596;p49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9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9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9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5" name="Google Shape;1625;p49"/>
          <p:cNvSpPr txBox="1">
            <a:spLocks noGrp="1"/>
          </p:cNvSpPr>
          <p:nvPr>
            <p:ph type="title" idx="6"/>
          </p:nvPr>
        </p:nvSpPr>
        <p:spPr>
          <a:xfrm>
            <a:off x="2028975" y="211952"/>
            <a:ext cx="5259660" cy="774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EMBARAZO INTERSTICIAL</a:t>
            </a:r>
            <a:endParaRPr sz="1800" dirty="0"/>
          </a:p>
        </p:txBody>
      </p:sp>
      <p:sp>
        <p:nvSpPr>
          <p:cNvPr id="1626" name="Google Shape;1626;p49"/>
          <p:cNvSpPr/>
          <p:nvPr/>
        </p:nvSpPr>
        <p:spPr>
          <a:xfrm rot="-60026" flipH="1">
            <a:off x="218161" y="1027242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7" name="Google Shape;1627;p49"/>
          <p:cNvSpPr txBox="1">
            <a:spLocks noGrp="1"/>
          </p:cNvSpPr>
          <p:nvPr>
            <p:ph type="title" idx="7"/>
          </p:nvPr>
        </p:nvSpPr>
        <p:spPr>
          <a:xfrm>
            <a:off x="356597" y="1028468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Diagnóstico</a:t>
            </a:r>
            <a:endParaRPr dirty="0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073B07A7-BB11-4AB6-925D-F0CA1960C764}"/>
              </a:ext>
            </a:extLst>
          </p:cNvPr>
          <p:cNvSpPr txBox="1"/>
          <p:nvPr/>
        </p:nvSpPr>
        <p:spPr>
          <a:xfrm>
            <a:off x="214224" y="1551377"/>
            <a:ext cx="42549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1" dirty="0">
                <a:solidFill>
                  <a:srgbClr val="002060"/>
                </a:solidFill>
                <a:latin typeface="Raleway SemiBold" pitchFamily="2" charset="0"/>
              </a:rPr>
              <a:t>Se implanta dentro del segmento tubárico próximo que se encuentra dentro de la pared muscular uterina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i="1" dirty="0" err="1">
                <a:latin typeface="Raleway SemiBold" pitchFamily="2" charset="0"/>
              </a:rPr>
              <a:t>Cornuales</a:t>
            </a:r>
            <a:r>
              <a:rPr lang="es-MX" sz="1100" i="1" dirty="0">
                <a:latin typeface="Raleway SemiBold" pitchFamily="2" charset="0"/>
              </a:rPr>
              <a:t>: se desarrolla en la trompa rudimentaria de un útero con una anomalía de Müller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1200" dirty="0">
              <a:latin typeface="Raleway SemiBold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1200" dirty="0">
              <a:latin typeface="Raleway SemiBold" pitchFamily="2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8CB77A96-06BD-4110-8A27-EC75ABBC3898}"/>
              </a:ext>
            </a:extLst>
          </p:cNvPr>
          <p:cNvSpPr txBox="1"/>
          <p:nvPr/>
        </p:nvSpPr>
        <p:spPr>
          <a:xfrm>
            <a:off x="4869180" y="1523790"/>
            <a:ext cx="404407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sz="1100" dirty="0">
                <a:latin typeface="Raleway SemiBold" pitchFamily="2" charset="0"/>
              </a:rPr>
              <a:t>FR: </a:t>
            </a:r>
            <a:r>
              <a:rPr lang="es-MX" sz="1100" dirty="0" err="1">
                <a:latin typeface="Raleway SemiBold" pitchFamily="2" charset="0"/>
              </a:rPr>
              <a:t>Salpingectomía</a:t>
            </a:r>
            <a:r>
              <a:rPr lang="es-MX" sz="1100" dirty="0">
                <a:latin typeface="Raleway SemiBold" pitchFamily="2" charset="0"/>
              </a:rPr>
              <a:t> ipsilateral previa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latin typeface="Raleway SemiBold" pitchFamily="2" charset="0"/>
              </a:rPr>
              <a:t>No diagnosticados generalmente se rompen después de las 8 a 16 </a:t>
            </a:r>
            <a:r>
              <a:rPr lang="es-MX" sz="1100" dirty="0" err="1">
                <a:latin typeface="Raleway SemiBold" pitchFamily="2" charset="0"/>
              </a:rPr>
              <a:t>sem</a:t>
            </a:r>
            <a:r>
              <a:rPr lang="es-MX" sz="1100" dirty="0">
                <a:latin typeface="Raleway SemiBold" pitchFamily="2" charset="0"/>
              </a:rPr>
              <a:t>. de amenorrea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latin typeface="Raleway SemiBold" pitchFamily="2" charset="0"/>
              </a:rPr>
              <a:t>Hemorragia  grave →mortalidad de hasta 2.5%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1100" dirty="0">
              <a:latin typeface="Raleway SemiBold" pitchFamily="2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58EA779-B7E6-44B7-A02E-D25F9417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8" y="2520135"/>
            <a:ext cx="5222723" cy="2563201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D4768706-88F7-430D-9160-64A0BC68ED67}"/>
              </a:ext>
            </a:extLst>
          </p:cNvPr>
          <p:cNvSpPr txBox="1"/>
          <p:nvPr/>
        </p:nvSpPr>
        <p:spPr>
          <a:xfrm>
            <a:off x="5453465" y="2894214"/>
            <a:ext cx="294894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002060"/>
                </a:solidFill>
                <a:latin typeface="Raleway SemiBold" pitchFamily="2" charset="0"/>
              </a:rPr>
              <a:t>Ecografía transvaginal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Raleway SemiBold" pitchFamily="2" charset="0"/>
              </a:rPr>
              <a:t>Útero vacío,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Raleway SemiBold" pitchFamily="2" charset="0"/>
              </a:rPr>
              <a:t>Saco gestacional separado del endometrio y &gt;1 cm alejado del borde más lateral de la cavidad uterina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Raleway SemiBold" pitchFamily="2" charset="0"/>
              </a:rPr>
              <a:t>Manto miometrial &lt;5 mm alrededor del saco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Raleway SemiBold" pitchFamily="2" charset="0"/>
              </a:rPr>
              <a:t>Línea ecogénica “signo de línea intersticial”</a:t>
            </a:r>
          </a:p>
          <a:p>
            <a:pPr algn="just"/>
            <a:r>
              <a:rPr lang="es-MX" sz="1100" dirty="0">
                <a:solidFill>
                  <a:srgbClr val="002060"/>
                </a:solidFill>
                <a:latin typeface="Raleway SemiBold" pitchFamily="2" charset="0"/>
              </a:rPr>
              <a:t>Análisis séricos de β-</a:t>
            </a:r>
            <a:r>
              <a:rPr lang="es-MX" sz="1100" dirty="0" err="1">
                <a:solidFill>
                  <a:srgbClr val="002060"/>
                </a:solidFill>
                <a:latin typeface="Raleway SemiBold" pitchFamily="2" charset="0"/>
              </a:rPr>
              <a:t>hCG</a:t>
            </a:r>
            <a:endParaRPr lang="es-MX" sz="1100" dirty="0">
              <a:solidFill>
                <a:srgbClr val="002060"/>
              </a:solidFill>
              <a:latin typeface="Raleway SemiBold" pitchFamily="2" charset="0"/>
            </a:endParaRPr>
          </a:p>
          <a:p>
            <a:pPr algn="just"/>
            <a:endParaRPr lang="es-MX" sz="1100" dirty="0">
              <a:solidFill>
                <a:srgbClr val="002060"/>
              </a:solidFill>
              <a:latin typeface="Raleway SemiBold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196;p43">
            <a:extLst>
              <a:ext uri="{FF2B5EF4-FFF2-40B4-BE49-F238E27FC236}">
                <a16:creationId xmlns:a16="http://schemas.microsoft.com/office/drawing/2014/main" id="{31A3D088-FD4E-48A4-9313-9375625C933C}"/>
              </a:ext>
            </a:extLst>
          </p:cNvPr>
          <p:cNvSpPr/>
          <p:nvPr/>
        </p:nvSpPr>
        <p:spPr>
          <a:xfrm rot="173206">
            <a:off x="97914" y="2959673"/>
            <a:ext cx="4959224" cy="1834176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77" name="Google Shape;977;p40"/>
          <p:cNvGrpSpPr/>
          <p:nvPr/>
        </p:nvGrpSpPr>
        <p:grpSpPr>
          <a:xfrm>
            <a:off x="168739" y="141840"/>
            <a:ext cx="4699670" cy="1011247"/>
            <a:chOff x="7728915" y="1917859"/>
            <a:chExt cx="1034486" cy="222599"/>
          </a:xfrm>
        </p:grpSpPr>
        <p:sp>
          <p:nvSpPr>
            <p:cNvPr id="978" name="Google Shape;978;p4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0"/>
          <p:cNvSpPr txBox="1">
            <a:spLocks noGrp="1"/>
          </p:cNvSpPr>
          <p:nvPr>
            <p:ph type="title"/>
          </p:nvPr>
        </p:nvSpPr>
        <p:spPr>
          <a:xfrm>
            <a:off x="667966" y="214677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Tratamiento</a:t>
            </a:r>
            <a:endParaRPr dirty="0"/>
          </a:p>
        </p:txBody>
      </p:sp>
      <p:grpSp>
        <p:nvGrpSpPr>
          <p:cNvPr id="1018" name="Google Shape;1018;p40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3" name="Google Shape;1023;p40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0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04633EB1-7460-4081-B469-D17D90955254}"/>
              </a:ext>
            </a:extLst>
          </p:cNvPr>
          <p:cNvSpPr txBox="1"/>
          <p:nvPr/>
        </p:nvSpPr>
        <p:spPr>
          <a:xfrm>
            <a:off x="260944" y="3093475"/>
            <a:ext cx="46996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002060"/>
                </a:solidFill>
                <a:latin typeface="Raleway SemiBold" pitchFamily="2" charset="0"/>
              </a:rPr>
              <a:t>Embarazo angular :</a:t>
            </a:r>
            <a:r>
              <a:rPr lang="es-MX" sz="1200" dirty="0">
                <a:latin typeface="Raleway SemiBold" pitchFamily="2" charset="0"/>
              </a:rPr>
              <a:t> implantación dentro de la cavidad endometrial, pero medial a la unión </a:t>
            </a:r>
            <a:r>
              <a:rPr lang="es-MX" sz="1200" dirty="0" err="1">
                <a:latin typeface="Raleway SemiBold" pitchFamily="2" charset="0"/>
              </a:rPr>
              <a:t>uterotubárica</a:t>
            </a:r>
            <a:r>
              <a:rPr lang="es-MX" sz="1200" dirty="0">
                <a:latin typeface="Raleway SemiBold" pitchFamily="2" charset="0"/>
              </a:rPr>
              <a:t> y al ligamento circular.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Desplaza el ligamento circular hacia arriba y hacia afuera, mientras que un embarazo intersticial tubárico no lo desplaza.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Se pueden llevar a término, pero con un mayor riesgo de placentación anormal y sus consecuencias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D31A6D7E-9E23-41E9-A7B2-8DF26A763BBE}"/>
              </a:ext>
            </a:extLst>
          </p:cNvPr>
          <p:cNvSpPr txBox="1"/>
          <p:nvPr/>
        </p:nvSpPr>
        <p:spPr>
          <a:xfrm>
            <a:off x="200384" y="1263629"/>
            <a:ext cx="4759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Quirúrgico: laparotomía o laparoscopia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Resección </a:t>
            </a:r>
            <a:r>
              <a:rPr lang="es-MX" sz="1200" dirty="0" err="1">
                <a:solidFill>
                  <a:srgbClr val="002060"/>
                </a:solidFill>
                <a:latin typeface="Raleway SemiBold" pitchFamily="2" charset="0"/>
              </a:rPr>
              <a:t>cornual</a:t>
            </a: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 o </a:t>
            </a:r>
            <a:r>
              <a:rPr lang="es-MX" sz="1200" dirty="0" err="1">
                <a:solidFill>
                  <a:srgbClr val="002060"/>
                </a:solidFill>
                <a:latin typeface="Raleway SemiBold" pitchFamily="2" charset="0"/>
              </a:rPr>
              <a:t>cornuostomía</a:t>
            </a:r>
            <a:endParaRPr lang="es-MX" sz="1200" dirty="0">
              <a:solidFill>
                <a:srgbClr val="002060"/>
              </a:solidFill>
              <a:latin typeface="Raleway SemiBold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Vasopresina </a:t>
            </a:r>
            <a:r>
              <a:rPr lang="es-MX" sz="1200" dirty="0" err="1">
                <a:latin typeface="Raleway SemiBold" pitchFamily="2" charset="0"/>
              </a:rPr>
              <a:t>intramiometrial</a:t>
            </a:r>
            <a:r>
              <a:rPr lang="es-MX" sz="1200" dirty="0">
                <a:latin typeface="Raleway SemiBold" pitchFamily="2" charset="0"/>
              </a:rPr>
              <a:t>: pérdida de sangre quirúrgica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Control posoperatorio de la </a:t>
            </a:r>
            <a:r>
              <a:rPr lang="el-GR" sz="1200" dirty="0">
                <a:latin typeface="Raleway SemiBold" pitchFamily="2" charset="0"/>
              </a:rPr>
              <a:t>β-</a:t>
            </a:r>
            <a:r>
              <a:rPr lang="es-MX" sz="1200" dirty="0" err="1">
                <a:latin typeface="Raleway SemiBold" pitchFamily="2" charset="0"/>
              </a:rPr>
              <a:t>hCG</a:t>
            </a:r>
            <a:r>
              <a:rPr lang="es-MX" sz="1200" dirty="0">
                <a:latin typeface="Raleway SemiBold" pitchFamily="2" charset="0"/>
              </a:rPr>
              <a:t>,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Diagnóstico precoz, se puede considerar el tratamiento médico (MTX)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447B40-F92F-4E5A-9C8A-3AE0A58E1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7" b="14756"/>
          <a:stretch/>
        </p:blipFill>
        <p:spPr>
          <a:xfrm>
            <a:off x="5118184" y="435544"/>
            <a:ext cx="3923008" cy="41543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43"/>
          <p:cNvGrpSpPr/>
          <p:nvPr/>
        </p:nvGrpSpPr>
        <p:grpSpPr>
          <a:xfrm>
            <a:off x="1069650" y="0"/>
            <a:ext cx="7708589" cy="930127"/>
            <a:chOff x="7728915" y="1917859"/>
            <a:chExt cx="1034486" cy="222599"/>
          </a:xfrm>
        </p:grpSpPr>
        <p:sp>
          <p:nvSpPr>
            <p:cNvPr id="1157" name="Google Shape;1157;p4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" name="Google Shape;1196;p43"/>
          <p:cNvSpPr/>
          <p:nvPr/>
        </p:nvSpPr>
        <p:spPr>
          <a:xfrm rot="173206">
            <a:off x="153586" y="947981"/>
            <a:ext cx="1718409" cy="52796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7" name="Google Shape;1197;p43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1485706" y="166134"/>
            <a:ext cx="7113215" cy="590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EMBARAZO CON CICATRIZ DE CESÁREA</a:t>
            </a:r>
            <a:endParaRPr sz="2000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3CCFBD4-B308-4A08-A86A-D6BBEAC4D100}"/>
              </a:ext>
            </a:extLst>
          </p:cNvPr>
          <p:cNvSpPr txBox="1"/>
          <p:nvPr/>
        </p:nvSpPr>
        <p:spPr>
          <a:xfrm>
            <a:off x="287712" y="1100082"/>
            <a:ext cx="1551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Raleway SemiBold" pitchFamily="2" charset="0"/>
              </a:rPr>
              <a:t>Diagnóstico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B4E2446-CE2C-4586-AE6A-4D3F4056D4EA}"/>
              </a:ext>
            </a:extLst>
          </p:cNvPr>
          <p:cNvSpPr txBox="1"/>
          <p:nvPr/>
        </p:nvSpPr>
        <p:spPr>
          <a:xfrm>
            <a:off x="141381" y="1521432"/>
            <a:ext cx="4184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Implantación dentro del miometrio de una cicatriz previa por cesárea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Incidencia 1 / 2 000 embarazos normales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Se presentan temprano, el dolor y el sangrado son comunes.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40% de las mujeres son asintomáticas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Diagnóstico se realiza durante el examen ecográfico de rutina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err="1">
                <a:latin typeface="Raleway SemiBold" pitchFamily="2" charset="0"/>
              </a:rPr>
              <a:t>TVS</a:t>
            </a:r>
            <a:r>
              <a:rPr lang="es-MX" sz="1200" dirty="0">
                <a:latin typeface="Raleway SemiBold" pitchFamily="2" charset="0"/>
              </a:rPr>
              <a:t> primera línea,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err="1">
                <a:latin typeface="Raleway SemiBold" pitchFamily="2" charset="0"/>
              </a:rPr>
              <a:t>RM</a:t>
            </a:r>
            <a:r>
              <a:rPr lang="es-MX" sz="1200" dirty="0">
                <a:latin typeface="Raleway SemiBold" pitchFamily="2" charset="0"/>
              </a:rPr>
              <a:t> ( ecografía no concluyente)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3948F16-2410-453E-B7AA-4227D750A849}"/>
              </a:ext>
            </a:extLst>
          </p:cNvPr>
          <p:cNvSpPr txBox="1"/>
          <p:nvPr/>
        </p:nvSpPr>
        <p:spPr>
          <a:xfrm>
            <a:off x="5797747" y="977312"/>
            <a:ext cx="33117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rgbClr val="002060"/>
                </a:solidFill>
                <a:latin typeface="Raleway SemiBold" pitchFamily="2" charset="0"/>
              </a:rPr>
              <a:t>Cuatro criterios ecográficos para el diagnóstico: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100" dirty="0">
                <a:latin typeface="Raleway SemiBold" pitchFamily="2" charset="0"/>
              </a:rPr>
              <a:t>Cavidad uterina vacía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100" dirty="0">
                <a:latin typeface="Raleway SemiBold" pitchFamily="2" charset="0"/>
              </a:rPr>
              <a:t>Canal cervical vacío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100" dirty="0">
                <a:latin typeface="Raleway SemiBold" pitchFamily="2" charset="0"/>
              </a:rPr>
              <a:t>Masa intrauterina en la parte anterior del istmo uterino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100" dirty="0">
                <a:latin typeface="Raleway SemiBold" pitchFamily="2" charset="0"/>
              </a:rPr>
              <a:t>Miometrio está ausente o adelgazado (de 1 a 3 mm).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145318-FEA4-43E4-84FF-5E660241E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52" y="2535080"/>
            <a:ext cx="3563952" cy="2309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40"/>
          <p:cNvGrpSpPr/>
          <p:nvPr/>
        </p:nvGrpSpPr>
        <p:grpSpPr>
          <a:xfrm>
            <a:off x="168739" y="141840"/>
            <a:ext cx="4699670" cy="1011247"/>
            <a:chOff x="7728915" y="1917859"/>
            <a:chExt cx="1034486" cy="222599"/>
          </a:xfrm>
        </p:grpSpPr>
        <p:sp>
          <p:nvSpPr>
            <p:cNvPr id="978" name="Google Shape;978;p4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0"/>
          <p:cNvSpPr txBox="1">
            <a:spLocks noGrp="1"/>
          </p:cNvSpPr>
          <p:nvPr>
            <p:ph type="title"/>
          </p:nvPr>
        </p:nvSpPr>
        <p:spPr>
          <a:xfrm>
            <a:off x="667966" y="214677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Tratamiento</a:t>
            </a:r>
            <a:endParaRPr dirty="0"/>
          </a:p>
        </p:txBody>
      </p:sp>
      <p:grpSp>
        <p:nvGrpSpPr>
          <p:cNvPr id="1018" name="Google Shape;1018;p40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3" name="Google Shape;1023;p40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0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D31A6D7E-9E23-41E9-A7B2-8DF26A763BBE}"/>
              </a:ext>
            </a:extLst>
          </p:cNvPr>
          <p:cNvSpPr txBox="1"/>
          <p:nvPr/>
        </p:nvSpPr>
        <p:spPr>
          <a:xfrm>
            <a:off x="200384" y="1503481"/>
            <a:ext cx="45533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Histerectomía :</a:t>
            </a:r>
            <a:r>
              <a:rPr lang="es-MX" dirty="0">
                <a:latin typeface="Raleway SemiBold" pitchFamily="2" charset="0"/>
              </a:rPr>
              <a:t> esterilización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Necesaria con un sangrado incontrolado intenso</a:t>
            </a:r>
          </a:p>
          <a:p>
            <a:pPr lvl="0" algn="just"/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Metotrexato:</a:t>
            </a:r>
            <a:r>
              <a:rPr lang="es-MX" dirty="0">
                <a:latin typeface="Raleway SemiBold" pitchFamily="2" charset="0"/>
              </a:rPr>
              <a:t> Preservación de la fertilidad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Sistémico o inyectado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Sólo o combinado con cirugía conservadora </a:t>
            </a:r>
          </a:p>
          <a:p>
            <a:pPr lvl="0" algn="just"/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Procedimientos quirúrgicos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Legrado por succión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Extirpación histeroscópica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Extirpación ístmica por vía abdominal o vaginal.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Estos se completan solamente o con MTX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Las malformaciones arteriovenosas : </a:t>
            </a:r>
            <a:r>
              <a:rPr lang="es-MX" dirty="0">
                <a:solidFill>
                  <a:schemeClr val="tx1"/>
                </a:solidFill>
                <a:latin typeface="Raleway SemiBold" pitchFamily="2" charset="0"/>
              </a:rPr>
              <a:t>complicación a largo plazo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F050F4C0-0FCC-4AE1-A6FB-654FAF60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836" y="800927"/>
            <a:ext cx="2510983" cy="2018881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BE324C49-78C4-4D53-AC4F-1CFFFCBB6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086" y="2933568"/>
            <a:ext cx="1958152" cy="20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9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1196;p43">
            <a:extLst>
              <a:ext uri="{FF2B5EF4-FFF2-40B4-BE49-F238E27FC236}">
                <a16:creationId xmlns:a16="http://schemas.microsoft.com/office/drawing/2014/main" id="{6C897A02-B885-401F-838D-369A693EE59D}"/>
              </a:ext>
            </a:extLst>
          </p:cNvPr>
          <p:cNvSpPr/>
          <p:nvPr/>
        </p:nvSpPr>
        <p:spPr>
          <a:xfrm rot="173206">
            <a:off x="199267" y="1165317"/>
            <a:ext cx="1718409" cy="52796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86" name="Google Shape;1286;p45"/>
          <p:cNvGrpSpPr/>
          <p:nvPr/>
        </p:nvGrpSpPr>
        <p:grpSpPr>
          <a:xfrm>
            <a:off x="1929881" y="230810"/>
            <a:ext cx="4699670" cy="891570"/>
            <a:chOff x="7728915" y="1917859"/>
            <a:chExt cx="1034486" cy="222599"/>
          </a:xfrm>
        </p:grpSpPr>
        <p:sp>
          <p:nvSpPr>
            <p:cNvPr id="1287" name="Google Shape;1287;p4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8" name="Google Shape;1328;p45"/>
          <p:cNvSpPr txBox="1">
            <a:spLocks noGrp="1"/>
          </p:cNvSpPr>
          <p:nvPr>
            <p:ph type="title"/>
          </p:nvPr>
        </p:nvSpPr>
        <p:spPr>
          <a:xfrm>
            <a:off x="2730236" y="230810"/>
            <a:ext cx="3243459" cy="6991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EMBARAZO CERVICAL</a:t>
            </a:r>
            <a:endParaRPr sz="2000" dirty="0"/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B323E37-993B-4E1C-9EE0-2B5706FCAC45}"/>
              </a:ext>
            </a:extLst>
          </p:cNvPr>
          <p:cNvSpPr txBox="1"/>
          <p:nvPr/>
        </p:nvSpPr>
        <p:spPr>
          <a:xfrm>
            <a:off x="322794" y="1821944"/>
            <a:ext cx="549918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Se define por las glándulas cervicales que se observan histológicamente opuestas al sitio de unión placentaria y por toda o parte de la placenta que se encuentra debajo de la entrada de los vasos uterinos o por debajo del reflejo peritoneal en el útero anterior.</a:t>
            </a:r>
          </a:p>
          <a:p>
            <a:pPr algn="just"/>
            <a:endParaRPr lang="es-MX" sz="1200" dirty="0">
              <a:solidFill>
                <a:srgbClr val="002060"/>
              </a:solidFill>
              <a:latin typeface="Raleway SemiBold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Endocérvix es erosionado por el trofoblasto y el embarazo se desarrolla en la pared fibrosa del cuello uterino.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FR: ART y legrado uterino previo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90% presenta sangrado vaginal indoloro</a:t>
            </a:r>
          </a:p>
          <a:p>
            <a:pPr marL="171450" indent="182563" algn="just">
              <a:buFont typeface="Courier New" panose="02070309020205020404" pitchFamily="49" charset="0"/>
              <a:buChar char="o"/>
            </a:pPr>
            <a:r>
              <a:rPr lang="es-MX" sz="1200" dirty="0">
                <a:latin typeface="Raleway SemiBold" pitchFamily="2" charset="0"/>
              </a:rPr>
              <a:t>1/3 Hemorragia masiva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La identificación del embarazo cervical: examen con espéculo, la palpación y la </a:t>
            </a:r>
            <a:r>
              <a:rPr lang="es-MX" sz="1200" dirty="0" err="1">
                <a:latin typeface="Raleway SemiBold" pitchFamily="2" charset="0"/>
              </a:rPr>
              <a:t>TVS</a:t>
            </a:r>
            <a:r>
              <a:rPr lang="es-MX" sz="1200" dirty="0">
                <a:latin typeface="Raleway SemiBold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Diagnóstico: </a:t>
            </a:r>
            <a:r>
              <a:rPr lang="es-MX" sz="1200" dirty="0" err="1">
                <a:latin typeface="Raleway SemiBold" pitchFamily="2" charset="0"/>
              </a:rPr>
              <a:t>RM</a:t>
            </a:r>
            <a:r>
              <a:rPr lang="es-MX" sz="1200" dirty="0">
                <a:latin typeface="Raleway SemiBold" pitchFamily="2" charset="0"/>
              </a:rPr>
              <a:t> y ecografía 3-D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57B2370A-B07A-4B52-80AD-A0730E354175}"/>
              </a:ext>
            </a:extLst>
          </p:cNvPr>
          <p:cNvSpPr txBox="1"/>
          <p:nvPr/>
        </p:nvSpPr>
        <p:spPr>
          <a:xfrm>
            <a:off x="449651" y="1273611"/>
            <a:ext cx="1465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Raleway SemiBold" pitchFamily="2" charset="0"/>
              </a:rPr>
              <a:t>Diagnóstico</a:t>
            </a:r>
            <a:r>
              <a:rPr lang="es-MX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6B716E-5497-4FE6-B210-B19A12B8C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753" y="1581209"/>
            <a:ext cx="2893215" cy="31584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oogle Shape;2062;p54"/>
          <p:cNvGrpSpPr/>
          <p:nvPr/>
        </p:nvGrpSpPr>
        <p:grpSpPr>
          <a:xfrm>
            <a:off x="2433573" y="222042"/>
            <a:ext cx="3010505" cy="543327"/>
            <a:chOff x="5316325" y="2821782"/>
            <a:chExt cx="1404350" cy="302100"/>
          </a:xfrm>
        </p:grpSpPr>
        <p:sp>
          <p:nvSpPr>
            <p:cNvPr id="2063" name="Google Shape;2063;p54"/>
            <p:cNvSpPr/>
            <p:nvPr/>
          </p:nvSpPr>
          <p:spPr>
            <a:xfrm>
              <a:off x="5327600" y="2880732"/>
              <a:ext cx="226925" cy="234725"/>
            </a:xfrm>
            <a:custGeom>
              <a:avLst/>
              <a:gdLst/>
              <a:ahLst/>
              <a:cxnLst/>
              <a:rect l="l" t="t" r="r" b="b"/>
              <a:pathLst>
                <a:path w="9077" h="9389" extrusionOk="0">
                  <a:moveTo>
                    <a:pt x="6949" y="1"/>
                  </a:moveTo>
                  <a:lnTo>
                    <a:pt x="6897" y="3"/>
                  </a:lnTo>
                  <a:cubicBezTo>
                    <a:pt x="6897" y="79"/>
                    <a:pt x="6846" y="156"/>
                    <a:pt x="6740" y="160"/>
                  </a:cubicBezTo>
                  <a:cubicBezTo>
                    <a:pt x="6202" y="188"/>
                    <a:pt x="5658" y="200"/>
                    <a:pt x="5110" y="200"/>
                  </a:cubicBezTo>
                  <a:cubicBezTo>
                    <a:pt x="3613" y="200"/>
                    <a:pt x="2094" y="109"/>
                    <a:pt x="621" y="9"/>
                  </a:cubicBezTo>
                  <a:lnTo>
                    <a:pt x="621" y="9"/>
                  </a:lnTo>
                  <a:cubicBezTo>
                    <a:pt x="1605" y="1764"/>
                    <a:pt x="2844" y="3341"/>
                    <a:pt x="4130" y="4884"/>
                  </a:cubicBezTo>
                  <a:cubicBezTo>
                    <a:pt x="4179" y="4942"/>
                    <a:pt x="4181" y="5009"/>
                    <a:pt x="4158" y="5064"/>
                  </a:cubicBezTo>
                  <a:cubicBezTo>
                    <a:pt x="4200" y="5129"/>
                    <a:pt x="4207" y="5216"/>
                    <a:pt x="4135" y="5293"/>
                  </a:cubicBezTo>
                  <a:cubicBezTo>
                    <a:pt x="2816" y="6697"/>
                    <a:pt x="1418" y="8082"/>
                    <a:pt x="0" y="9389"/>
                  </a:cubicBezTo>
                  <a:cubicBezTo>
                    <a:pt x="3020" y="9255"/>
                    <a:pt x="6051" y="9280"/>
                    <a:pt x="9076" y="9264"/>
                  </a:cubicBezTo>
                  <a:cubicBezTo>
                    <a:pt x="8328" y="8818"/>
                    <a:pt x="7617" y="8327"/>
                    <a:pt x="6963" y="7745"/>
                  </a:cubicBezTo>
                  <a:cubicBezTo>
                    <a:pt x="6927" y="7713"/>
                    <a:pt x="6919" y="7671"/>
                    <a:pt x="6927" y="7632"/>
                  </a:cubicBezTo>
                  <a:cubicBezTo>
                    <a:pt x="6899" y="7580"/>
                    <a:pt x="6903" y="7514"/>
                    <a:pt x="6943" y="7468"/>
                  </a:cubicBezTo>
                  <a:cubicBezTo>
                    <a:pt x="6939" y="7453"/>
                    <a:pt x="6933" y="7442"/>
                    <a:pt x="6933" y="7429"/>
                  </a:cubicBezTo>
                  <a:cubicBezTo>
                    <a:pt x="6897" y="5852"/>
                    <a:pt x="7063" y="4272"/>
                    <a:pt x="7051" y="2693"/>
                  </a:cubicBezTo>
                  <a:cubicBezTo>
                    <a:pt x="7046" y="1792"/>
                    <a:pt x="7010" y="896"/>
                    <a:pt x="69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4"/>
            <p:cNvSpPr/>
            <p:nvPr/>
          </p:nvSpPr>
          <p:spPr>
            <a:xfrm>
              <a:off x="6524750" y="2875782"/>
              <a:ext cx="183450" cy="237900"/>
            </a:xfrm>
            <a:custGeom>
              <a:avLst/>
              <a:gdLst/>
              <a:ahLst/>
              <a:cxnLst/>
              <a:rect l="l" t="t" r="r" b="b"/>
              <a:pathLst>
                <a:path w="7338" h="9516" extrusionOk="0">
                  <a:moveTo>
                    <a:pt x="7338" y="0"/>
                  </a:moveTo>
                  <a:cubicBezTo>
                    <a:pt x="6880" y="215"/>
                    <a:pt x="6350" y="267"/>
                    <a:pt x="5811" y="267"/>
                  </a:cubicBezTo>
                  <a:cubicBezTo>
                    <a:pt x="5354" y="267"/>
                    <a:pt x="4891" y="230"/>
                    <a:pt x="4459" y="224"/>
                  </a:cubicBezTo>
                  <a:cubicBezTo>
                    <a:pt x="3547" y="213"/>
                    <a:pt x="2635" y="199"/>
                    <a:pt x="1725" y="139"/>
                  </a:cubicBezTo>
                  <a:lnTo>
                    <a:pt x="1725" y="139"/>
                  </a:lnTo>
                  <a:cubicBezTo>
                    <a:pt x="1906" y="2521"/>
                    <a:pt x="2049" y="4934"/>
                    <a:pt x="1894" y="7303"/>
                  </a:cubicBezTo>
                  <a:cubicBezTo>
                    <a:pt x="1910" y="7340"/>
                    <a:pt x="1910" y="7382"/>
                    <a:pt x="1878" y="7426"/>
                  </a:cubicBezTo>
                  <a:cubicBezTo>
                    <a:pt x="1331" y="8165"/>
                    <a:pt x="675" y="8875"/>
                    <a:pt x="1" y="9515"/>
                  </a:cubicBezTo>
                  <a:cubicBezTo>
                    <a:pt x="1475" y="9357"/>
                    <a:pt x="2966" y="9297"/>
                    <a:pt x="4455" y="9297"/>
                  </a:cubicBezTo>
                  <a:cubicBezTo>
                    <a:pt x="5400" y="9297"/>
                    <a:pt x="6345" y="9321"/>
                    <a:pt x="7283" y="9360"/>
                  </a:cubicBezTo>
                  <a:cubicBezTo>
                    <a:pt x="6809" y="8795"/>
                    <a:pt x="6429" y="8155"/>
                    <a:pt x="5990" y="7559"/>
                  </a:cubicBezTo>
                  <a:cubicBezTo>
                    <a:pt x="5367" y="6710"/>
                    <a:pt x="4679" y="5932"/>
                    <a:pt x="3960" y="5163"/>
                  </a:cubicBezTo>
                  <a:cubicBezTo>
                    <a:pt x="3850" y="5040"/>
                    <a:pt x="3930" y="4885"/>
                    <a:pt x="4051" y="4849"/>
                  </a:cubicBezTo>
                  <a:cubicBezTo>
                    <a:pt x="3970" y="4807"/>
                    <a:pt x="3926" y="4696"/>
                    <a:pt x="4004" y="4602"/>
                  </a:cubicBezTo>
                  <a:cubicBezTo>
                    <a:pt x="5170" y="3201"/>
                    <a:pt x="6302" y="1801"/>
                    <a:pt x="7296" y="268"/>
                  </a:cubicBezTo>
                  <a:cubicBezTo>
                    <a:pt x="7228" y="185"/>
                    <a:pt x="7218" y="58"/>
                    <a:pt x="7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4"/>
            <p:cNvSpPr/>
            <p:nvPr/>
          </p:nvSpPr>
          <p:spPr>
            <a:xfrm>
              <a:off x="5507625" y="2828307"/>
              <a:ext cx="1058675" cy="237675"/>
            </a:xfrm>
            <a:custGeom>
              <a:avLst/>
              <a:gdLst/>
              <a:ahLst/>
              <a:cxnLst/>
              <a:rect l="l" t="t" r="r" b="b"/>
              <a:pathLst>
                <a:path w="42347" h="950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16" y="38"/>
                    <a:pt x="19" y="58"/>
                  </a:cubicBezTo>
                  <a:cubicBezTo>
                    <a:pt x="367" y="3100"/>
                    <a:pt x="613" y="6484"/>
                    <a:pt x="0" y="9506"/>
                  </a:cubicBezTo>
                  <a:cubicBezTo>
                    <a:pt x="4228" y="9295"/>
                    <a:pt x="8467" y="9262"/>
                    <a:pt x="12705" y="9262"/>
                  </a:cubicBezTo>
                  <a:cubicBezTo>
                    <a:pt x="14662" y="9262"/>
                    <a:pt x="16618" y="9269"/>
                    <a:pt x="18573" y="9269"/>
                  </a:cubicBezTo>
                  <a:cubicBezTo>
                    <a:pt x="19321" y="9269"/>
                    <a:pt x="20069" y="9268"/>
                    <a:pt x="20817" y="9265"/>
                  </a:cubicBezTo>
                  <a:cubicBezTo>
                    <a:pt x="22383" y="9259"/>
                    <a:pt x="23949" y="9256"/>
                    <a:pt x="25515" y="9256"/>
                  </a:cubicBezTo>
                  <a:cubicBezTo>
                    <a:pt x="30387" y="9256"/>
                    <a:pt x="35258" y="9284"/>
                    <a:pt x="40127" y="9331"/>
                  </a:cubicBezTo>
                  <a:cubicBezTo>
                    <a:pt x="40164" y="9292"/>
                    <a:pt x="40222" y="9270"/>
                    <a:pt x="40279" y="9270"/>
                  </a:cubicBezTo>
                  <a:cubicBezTo>
                    <a:pt x="40334" y="9270"/>
                    <a:pt x="40389" y="9291"/>
                    <a:pt x="40422" y="9336"/>
                  </a:cubicBezTo>
                  <a:cubicBezTo>
                    <a:pt x="40836" y="9339"/>
                    <a:pt x="41251" y="9343"/>
                    <a:pt x="41667" y="9347"/>
                  </a:cubicBezTo>
                  <a:cubicBezTo>
                    <a:pt x="41676" y="9293"/>
                    <a:pt x="41718" y="9244"/>
                    <a:pt x="41792" y="9241"/>
                  </a:cubicBezTo>
                  <a:cubicBezTo>
                    <a:pt x="41911" y="9237"/>
                    <a:pt x="42032" y="9232"/>
                    <a:pt x="42150" y="9230"/>
                  </a:cubicBezTo>
                  <a:lnTo>
                    <a:pt x="42233" y="9230"/>
                  </a:lnTo>
                  <a:cubicBezTo>
                    <a:pt x="42265" y="9202"/>
                    <a:pt x="42297" y="9172"/>
                    <a:pt x="42332" y="9144"/>
                  </a:cubicBezTo>
                  <a:cubicBezTo>
                    <a:pt x="42336" y="9142"/>
                    <a:pt x="42341" y="9140"/>
                    <a:pt x="42346" y="9138"/>
                  </a:cubicBezTo>
                  <a:cubicBezTo>
                    <a:pt x="42122" y="6184"/>
                    <a:pt x="42131" y="3219"/>
                    <a:pt x="41877" y="265"/>
                  </a:cubicBezTo>
                  <a:cubicBezTo>
                    <a:pt x="41873" y="265"/>
                    <a:pt x="41870" y="267"/>
                    <a:pt x="41867" y="267"/>
                  </a:cubicBezTo>
                  <a:cubicBezTo>
                    <a:pt x="40247" y="287"/>
                    <a:pt x="38627" y="295"/>
                    <a:pt x="37006" y="295"/>
                  </a:cubicBezTo>
                  <a:cubicBezTo>
                    <a:pt x="31588" y="295"/>
                    <a:pt x="26167" y="204"/>
                    <a:pt x="20753" y="165"/>
                  </a:cubicBezTo>
                  <a:cubicBezTo>
                    <a:pt x="17246" y="140"/>
                    <a:pt x="13736" y="110"/>
                    <a:pt x="10226" y="88"/>
                  </a:cubicBezTo>
                  <a:cubicBezTo>
                    <a:pt x="9910" y="86"/>
                    <a:pt x="9593" y="86"/>
                    <a:pt x="9276" y="86"/>
                  </a:cubicBezTo>
                  <a:cubicBezTo>
                    <a:pt x="7788" y="86"/>
                    <a:pt x="6295" y="103"/>
                    <a:pt x="4802" y="103"/>
                  </a:cubicBezTo>
                  <a:cubicBezTo>
                    <a:pt x="3198" y="103"/>
                    <a:pt x="1595" y="8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4"/>
            <p:cNvSpPr/>
            <p:nvPr/>
          </p:nvSpPr>
          <p:spPr>
            <a:xfrm>
              <a:off x="6519550" y="3067532"/>
              <a:ext cx="34225" cy="33975"/>
            </a:xfrm>
            <a:custGeom>
              <a:avLst/>
              <a:gdLst/>
              <a:ahLst/>
              <a:cxnLst/>
              <a:rect l="l" t="t" r="r" b="b"/>
              <a:pathLst>
                <a:path w="1369" h="1359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1" y="10"/>
                    <a:pt x="1335" y="16"/>
                    <a:pt x="1315" y="16"/>
                  </a:cubicBezTo>
                  <a:cubicBezTo>
                    <a:pt x="876" y="12"/>
                    <a:pt x="438" y="10"/>
                    <a:pt x="1" y="5"/>
                  </a:cubicBezTo>
                  <a:lnTo>
                    <a:pt x="1" y="5"/>
                  </a:lnTo>
                  <a:cubicBezTo>
                    <a:pt x="68" y="448"/>
                    <a:pt x="82" y="907"/>
                    <a:pt x="42" y="1358"/>
                  </a:cubicBezTo>
                  <a:cubicBezTo>
                    <a:pt x="456" y="887"/>
                    <a:pt x="901" y="423"/>
                    <a:pt x="1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4"/>
            <p:cNvSpPr/>
            <p:nvPr/>
          </p:nvSpPr>
          <p:spPr>
            <a:xfrm>
              <a:off x="5512050" y="3073307"/>
              <a:ext cx="55700" cy="37300"/>
            </a:xfrm>
            <a:custGeom>
              <a:avLst/>
              <a:gdLst/>
              <a:ahLst/>
              <a:cxnLst/>
              <a:rect l="l" t="t" r="r" b="b"/>
              <a:pathLst>
                <a:path w="2228" h="1492" extrusionOk="0">
                  <a:moveTo>
                    <a:pt x="1" y="0"/>
                  </a:moveTo>
                  <a:lnTo>
                    <a:pt x="1" y="0"/>
                  </a:lnTo>
                  <a:cubicBezTo>
                    <a:pt x="744" y="499"/>
                    <a:pt x="1478" y="1007"/>
                    <a:pt x="2227" y="1491"/>
                  </a:cubicBezTo>
                  <a:cubicBezTo>
                    <a:pt x="2169" y="1000"/>
                    <a:pt x="2153" y="501"/>
                    <a:pt x="2194" y="8"/>
                  </a:cubicBezTo>
                  <a:cubicBezTo>
                    <a:pt x="1462" y="8"/>
                    <a:pt x="733" y="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4"/>
            <p:cNvSpPr/>
            <p:nvPr/>
          </p:nvSpPr>
          <p:spPr>
            <a:xfrm>
              <a:off x="6622875" y="2871032"/>
              <a:ext cx="97800" cy="126150"/>
            </a:xfrm>
            <a:custGeom>
              <a:avLst/>
              <a:gdLst/>
              <a:ahLst/>
              <a:cxnLst/>
              <a:rect l="l" t="t" r="r" b="b"/>
              <a:pathLst>
                <a:path w="3912" h="5046" extrusionOk="0">
                  <a:moveTo>
                    <a:pt x="3459" y="1"/>
                  </a:moveTo>
                  <a:lnTo>
                    <a:pt x="3413" y="190"/>
                  </a:lnTo>
                  <a:cubicBezTo>
                    <a:pt x="3293" y="248"/>
                    <a:pt x="3302" y="375"/>
                    <a:pt x="3371" y="458"/>
                  </a:cubicBezTo>
                  <a:cubicBezTo>
                    <a:pt x="2377" y="1991"/>
                    <a:pt x="1245" y="3391"/>
                    <a:pt x="79" y="4792"/>
                  </a:cubicBezTo>
                  <a:cubicBezTo>
                    <a:pt x="1" y="4886"/>
                    <a:pt x="45" y="4997"/>
                    <a:pt x="126" y="5039"/>
                  </a:cubicBezTo>
                  <a:lnTo>
                    <a:pt x="245" y="5045"/>
                  </a:lnTo>
                  <a:cubicBezTo>
                    <a:pt x="264" y="5039"/>
                    <a:pt x="283" y="5027"/>
                    <a:pt x="299" y="5013"/>
                  </a:cubicBezTo>
                  <a:cubicBezTo>
                    <a:pt x="1719" y="3751"/>
                    <a:pt x="2886" y="2186"/>
                    <a:pt x="3848" y="550"/>
                  </a:cubicBezTo>
                  <a:cubicBezTo>
                    <a:pt x="3912" y="440"/>
                    <a:pt x="3870" y="335"/>
                    <a:pt x="3794" y="275"/>
                  </a:cubicBezTo>
                  <a:cubicBezTo>
                    <a:pt x="3801" y="176"/>
                    <a:pt x="3729" y="86"/>
                    <a:pt x="3637" y="54"/>
                  </a:cubicBezTo>
                  <a:cubicBezTo>
                    <a:pt x="3580" y="33"/>
                    <a:pt x="3522" y="15"/>
                    <a:pt x="3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4"/>
            <p:cNvSpPr/>
            <p:nvPr/>
          </p:nvSpPr>
          <p:spPr>
            <a:xfrm>
              <a:off x="5316325" y="2821782"/>
              <a:ext cx="1400200" cy="302100"/>
            </a:xfrm>
            <a:custGeom>
              <a:avLst/>
              <a:gdLst/>
              <a:ahLst/>
              <a:cxnLst/>
              <a:rect l="l" t="t" r="r" b="b"/>
              <a:pathLst>
                <a:path w="56008" h="12084" extrusionOk="0">
                  <a:moveTo>
                    <a:pt x="7652" y="262"/>
                  </a:moveTo>
                  <a:cubicBezTo>
                    <a:pt x="9243" y="344"/>
                    <a:pt x="10842" y="364"/>
                    <a:pt x="12441" y="364"/>
                  </a:cubicBezTo>
                  <a:cubicBezTo>
                    <a:pt x="13941" y="364"/>
                    <a:pt x="15442" y="347"/>
                    <a:pt x="16938" y="347"/>
                  </a:cubicBezTo>
                  <a:cubicBezTo>
                    <a:pt x="17252" y="347"/>
                    <a:pt x="17565" y="347"/>
                    <a:pt x="17878" y="349"/>
                  </a:cubicBezTo>
                  <a:cubicBezTo>
                    <a:pt x="21388" y="371"/>
                    <a:pt x="24898" y="401"/>
                    <a:pt x="28405" y="426"/>
                  </a:cubicBezTo>
                  <a:cubicBezTo>
                    <a:pt x="33819" y="465"/>
                    <a:pt x="39240" y="556"/>
                    <a:pt x="44658" y="556"/>
                  </a:cubicBezTo>
                  <a:cubicBezTo>
                    <a:pt x="46279" y="556"/>
                    <a:pt x="47899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783" y="3480"/>
                    <a:pt x="49774" y="6445"/>
                    <a:pt x="49998" y="9399"/>
                  </a:cubicBezTo>
                  <a:cubicBezTo>
                    <a:pt x="49993" y="9401"/>
                    <a:pt x="49988" y="9403"/>
                    <a:pt x="49984" y="9405"/>
                  </a:cubicBezTo>
                  <a:cubicBezTo>
                    <a:pt x="49949" y="9433"/>
                    <a:pt x="49917" y="9463"/>
                    <a:pt x="49885" y="9491"/>
                  </a:cubicBezTo>
                  <a:lnTo>
                    <a:pt x="49802" y="9491"/>
                  </a:lnTo>
                  <a:cubicBezTo>
                    <a:pt x="49684" y="9493"/>
                    <a:pt x="49563" y="9498"/>
                    <a:pt x="49444" y="9502"/>
                  </a:cubicBezTo>
                  <a:cubicBezTo>
                    <a:pt x="49370" y="9505"/>
                    <a:pt x="49328" y="9554"/>
                    <a:pt x="49319" y="9608"/>
                  </a:cubicBezTo>
                  <a:cubicBezTo>
                    <a:pt x="48903" y="9604"/>
                    <a:pt x="48488" y="9600"/>
                    <a:pt x="48074" y="9597"/>
                  </a:cubicBezTo>
                  <a:cubicBezTo>
                    <a:pt x="48041" y="9552"/>
                    <a:pt x="47986" y="9531"/>
                    <a:pt x="47931" y="9531"/>
                  </a:cubicBezTo>
                  <a:cubicBezTo>
                    <a:pt x="47874" y="9531"/>
                    <a:pt x="47816" y="9553"/>
                    <a:pt x="47779" y="9592"/>
                  </a:cubicBezTo>
                  <a:cubicBezTo>
                    <a:pt x="42910" y="9545"/>
                    <a:pt x="38039" y="9517"/>
                    <a:pt x="33167" y="9517"/>
                  </a:cubicBezTo>
                  <a:cubicBezTo>
                    <a:pt x="31601" y="9517"/>
                    <a:pt x="30035" y="9520"/>
                    <a:pt x="28469" y="9526"/>
                  </a:cubicBezTo>
                  <a:cubicBezTo>
                    <a:pt x="27721" y="9529"/>
                    <a:pt x="26973" y="9530"/>
                    <a:pt x="26225" y="9530"/>
                  </a:cubicBezTo>
                  <a:cubicBezTo>
                    <a:pt x="24270" y="9530"/>
                    <a:pt x="22314" y="9523"/>
                    <a:pt x="20357" y="9523"/>
                  </a:cubicBezTo>
                  <a:cubicBezTo>
                    <a:pt x="16119" y="9523"/>
                    <a:pt x="11880" y="9556"/>
                    <a:pt x="7652" y="9767"/>
                  </a:cubicBezTo>
                  <a:cubicBezTo>
                    <a:pt x="8265" y="6745"/>
                    <a:pt x="8019" y="3361"/>
                    <a:pt x="7671" y="319"/>
                  </a:cubicBezTo>
                  <a:cubicBezTo>
                    <a:pt x="7668" y="299"/>
                    <a:pt x="7661" y="281"/>
                    <a:pt x="7652" y="262"/>
                  </a:cubicBezTo>
                  <a:close/>
                  <a:moveTo>
                    <a:pt x="49497" y="9830"/>
                  </a:moveTo>
                  <a:lnTo>
                    <a:pt x="49497" y="9830"/>
                  </a:lnTo>
                  <a:cubicBezTo>
                    <a:pt x="49030" y="10253"/>
                    <a:pt x="48585" y="10717"/>
                    <a:pt x="48171" y="11188"/>
                  </a:cubicBezTo>
                  <a:cubicBezTo>
                    <a:pt x="48211" y="10738"/>
                    <a:pt x="48197" y="10278"/>
                    <a:pt x="48130" y="9835"/>
                  </a:cubicBezTo>
                  <a:lnTo>
                    <a:pt x="48130" y="9835"/>
                  </a:lnTo>
                  <a:cubicBezTo>
                    <a:pt x="48567" y="9840"/>
                    <a:pt x="49005" y="9842"/>
                    <a:pt x="49444" y="9846"/>
                  </a:cubicBezTo>
                  <a:cubicBezTo>
                    <a:pt x="49464" y="9846"/>
                    <a:pt x="49480" y="9840"/>
                    <a:pt x="49497" y="9830"/>
                  </a:cubicBezTo>
                  <a:close/>
                  <a:moveTo>
                    <a:pt x="7830" y="10061"/>
                  </a:moveTo>
                  <a:lnTo>
                    <a:pt x="7830" y="10061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2"/>
                    <a:pt x="9998" y="11061"/>
                    <a:pt x="10056" y="11552"/>
                  </a:cubicBezTo>
                  <a:cubicBezTo>
                    <a:pt x="9307" y="11067"/>
                    <a:pt x="8573" y="10560"/>
                    <a:pt x="7830" y="10061"/>
                  </a:cubicBezTo>
                  <a:close/>
                  <a:moveTo>
                    <a:pt x="10885" y="1"/>
                  </a:moveTo>
                  <a:cubicBezTo>
                    <a:pt x="9729" y="1"/>
                    <a:pt x="8574" y="18"/>
                    <a:pt x="7424" y="70"/>
                  </a:cubicBezTo>
                  <a:cubicBezTo>
                    <a:pt x="7375" y="73"/>
                    <a:pt x="7347" y="104"/>
                    <a:pt x="7338" y="138"/>
                  </a:cubicBezTo>
                  <a:cubicBezTo>
                    <a:pt x="7275" y="168"/>
                    <a:pt x="7231" y="225"/>
                    <a:pt x="7239" y="320"/>
                  </a:cubicBezTo>
                  <a:cubicBezTo>
                    <a:pt x="7301" y="999"/>
                    <a:pt x="7356" y="1680"/>
                    <a:pt x="7400" y="2359"/>
                  </a:cubicBezTo>
                  <a:cubicBezTo>
                    <a:pt x="7460" y="3255"/>
                    <a:pt x="7497" y="4150"/>
                    <a:pt x="7502" y="5051"/>
                  </a:cubicBezTo>
                  <a:cubicBezTo>
                    <a:pt x="7514" y="6631"/>
                    <a:pt x="7347" y="8210"/>
                    <a:pt x="7384" y="9787"/>
                  </a:cubicBezTo>
                  <a:cubicBezTo>
                    <a:pt x="7384" y="9800"/>
                    <a:pt x="7389" y="9812"/>
                    <a:pt x="7394" y="9826"/>
                  </a:cubicBezTo>
                  <a:cubicBezTo>
                    <a:pt x="7354" y="9872"/>
                    <a:pt x="7349" y="9939"/>
                    <a:pt x="7377" y="9990"/>
                  </a:cubicBezTo>
                  <a:cubicBezTo>
                    <a:pt x="7370" y="10029"/>
                    <a:pt x="7377" y="10071"/>
                    <a:pt x="7414" y="10103"/>
                  </a:cubicBezTo>
                  <a:cubicBezTo>
                    <a:pt x="8068" y="10685"/>
                    <a:pt x="8778" y="11176"/>
                    <a:pt x="9527" y="11622"/>
                  </a:cubicBezTo>
                  <a:cubicBezTo>
                    <a:pt x="6502" y="11639"/>
                    <a:pt x="3470" y="11613"/>
                    <a:pt x="450" y="11747"/>
                  </a:cubicBezTo>
                  <a:cubicBezTo>
                    <a:pt x="1869" y="10440"/>
                    <a:pt x="3267" y="9055"/>
                    <a:pt x="4585" y="7651"/>
                  </a:cubicBezTo>
                  <a:cubicBezTo>
                    <a:pt x="4657" y="7575"/>
                    <a:pt x="4651" y="7487"/>
                    <a:pt x="4609" y="7422"/>
                  </a:cubicBezTo>
                  <a:cubicBezTo>
                    <a:pt x="4632" y="7367"/>
                    <a:pt x="4630" y="7300"/>
                    <a:pt x="4581" y="7242"/>
                  </a:cubicBezTo>
                  <a:cubicBezTo>
                    <a:pt x="3295" y="5699"/>
                    <a:pt x="2056" y="4122"/>
                    <a:pt x="1072" y="2368"/>
                  </a:cubicBezTo>
                  <a:lnTo>
                    <a:pt x="1072" y="2368"/>
                  </a:lnTo>
                  <a:cubicBezTo>
                    <a:pt x="2543" y="2468"/>
                    <a:pt x="4061" y="2559"/>
                    <a:pt x="5557" y="2559"/>
                  </a:cubicBezTo>
                  <a:cubicBezTo>
                    <a:pt x="6105" y="2559"/>
                    <a:pt x="6651" y="2547"/>
                    <a:pt x="7190" y="2518"/>
                  </a:cubicBezTo>
                  <a:cubicBezTo>
                    <a:pt x="7297" y="2514"/>
                    <a:pt x="7347" y="2437"/>
                    <a:pt x="7347" y="2361"/>
                  </a:cubicBezTo>
                  <a:cubicBezTo>
                    <a:pt x="7347" y="2283"/>
                    <a:pt x="7295" y="2204"/>
                    <a:pt x="7190" y="2192"/>
                  </a:cubicBezTo>
                  <a:cubicBezTo>
                    <a:pt x="5918" y="2064"/>
                    <a:pt x="4605" y="2026"/>
                    <a:pt x="3300" y="2026"/>
                  </a:cubicBezTo>
                  <a:cubicBezTo>
                    <a:pt x="2512" y="2026"/>
                    <a:pt x="1727" y="2040"/>
                    <a:pt x="954" y="2056"/>
                  </a:cubicBezTo>
                  <a:cubicBezTo>
                    <a:pt x="917" y="2056"/>
                    <a:pt x="889" y="2070"/>
                    <a:pt x="863" y="2088"/>
                  </a:cubicBezTo>
                  <a:cubicBezTo>
                    <a:pt x="849" y="2084"/>
                    <a:pt x="834" y="2081"/>
                    <a:pt x="818" y="2081"/>
                  </a:cubicBezTo>
                  <a:cubicBezTo>
                    <a:pt x="709" y="2081"/>
                    <a:pt x="597" y="2199"/>
                    <a:pt x="668" y="2329"/>
                  </a:cubicBezTo>
                  <a:cubicBezTo>
                    <a:pt x="1672" y="4166"/>
                    <a:pt x="2799" y="5921"/>
                    <a:pt x="4277" y="7415"/>
                  </a:cubicBezTo>
                  <a:cubicBezTo>
                    <a:pt x="2845" y="8699"/>
                    <a:pt x="1450" y="10115"/>
                    <a:pt x="189" y="11566"/>
                  </a:cubicBezTo>
                  <a:cubicBezTo>
                    <a:pt x="132" y="11631"/>
                    <a:pt x="141" y="11705"/>
                    <a:pt x="178" y="11761"/>
                  </a:cubicBezTo>
                  <a:cubicBezTo>
                    <a:pt x="0" y="11779"/>
                    <a:pt x="0" y="12045"/>
                    <a:pt x="187" y="12049"/>
                  </a:cubicBezTo>
                  <a:cubicBezTo>
                    <a:pt x="1095" y="12074"/>
                    <a:pt x="2004" y="12083"/>
                    <a:pt x="2914" y="12083"/>
                  </a:cubicBezTo>
                  <a:cubicBezTo>
                    <a:pt x="5314" y="12083"/>
                    <a:pt x="7718" y="12017"/>
                    <a:pt x="10114" y="11989"/>
                  </a:cubicBezTo>
                  <a:cubicBezTo>
                    <a:pt x="10236" y="11987"/>
                    <a:pt x="10293" y="11890"/>
                    <a:pt x="10289" y="11795"/>
                  </a:cubicBezTo>
                  <a:cubicBezTo>
                    <a:pt x="10353" y="11781"/>
                    <a:pt x="10406" y="11733"/>
                    <a:pt x="10400" y="11643"/>
                  </a:cubicBezTo>
                  <a:cubicBezTo>
                    <a:pt x="10365" y="11117"/>
                    <a:pt x="10360" y="10594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9" y="9779"/>
                    <a:pt x="33090" y="9773"/>
                    <a:pt x="35400" y="9773"/>
                  </a:cubicBezTo>
                  <a:cubicBezTo>
                    <a:pt x="39515" y="9773"/>
                    <a:pt x="43631" y="9792"/>
                    <a:pt x="47746" y="9830"/>
                  </a:cubicBezTo>
                  <a:cubicBezTo>
                    <a:pt x="47788" y="10470"/>
                    <a:pt x="47800" y="11097"/>
                    <a:pt x="47797" y="11739"/>
                  </a:cubicBezTo>
                  <a:cubicBezTo>
                    <a:pt x="47677" y="11781"/>
                    <a:pt x="47677" y="11971"/>
                    <a:pt x="47823" y="11971"/>
                  </a:cubicBezTo>
                  <a:cubicBezTo>
                    <a:pt x="47824" y="11971"/>
                    <a:pt x="47824" y="11971"/>
                    <a:pt x="47825" y="11971"/>
                  </a:cubicBezTo>
                  <a:cubicBezTo>
                    <a:pt x="49890" y="11920"/>
                    <a:pt x="51944" y="11843"/>
                    <a:pt x="54004" y="11843"/>
                  </a:cubicBezTo>
                  <a:cubicBezTo>
                    <a:pt x="54561" y="11843"/>
                    <a:pt x="55119" y="11849"/>
                    <a:pt x="55677" y="11862"/>
                  </a:cubicBezTo>
                  <a:cubicBezTo>
                    <a:pt x="55679" y="11862"/>
                    <a:pt x="55680" y="11862"/>
                    <a:pt x="55682" y="11862"/>
                  </a:cubicBezTo>
                  <a:cubicBezTo>
                    <a:pt x="55774" y="11862"/>
                    <a:pt x="55824" y="11801"/>
                    <a:pt x="55834" y="11733"/>
                  </a:cubicBezTo>
                  <a:cubicBezTo>
                    <a:pt x="55838" y="11733"/>
                    <a:pt x="55842" y="11734"/>
                    <a:pt x="55846" y="11734"/>
                  </a:cubicBezTo>
                  <a:cubicBezTo>
                    <a:pt x="55930" y="11734"/>
                    <a:pt x="56008" y="11639"/>
                    <a:pt x="55957" y="11550"/>
                  </a:cubicBezTo>
                  <a:cubicBezTo>
                    <a:pt x="54992" y="9920"/>
                    <a:pt x="53941" y="8371"/>
                    <a:pt x="52567" y="7053"/>
                  </a:cubicBezTo>
                  <a:cubicBezTo>
                    <a:pt x="52547" y="7035"/>
                    <a:pt x="52529" y="7025"/>
                    <a:pt x="52507" y="7015"/>
                  </a:cubicBezTo>
                  <a:lnTo>
                    <a:pt x="52388" y="7009"/>
                  </a:lnTo>
                  <a:cubicBezTo>
                    <a:pt x="52267" y="7045"/>
                    <a:pt x="52187" y="7200"/>
                    <a:pt x="52297" y="7323"/>
                  </a:cubicBezTo>
                  <a:cubicBezTo>
                    <a:pt x="53016" y="8092"/>
                    <a:pt x="53704" y="8870"/>
                    <a:pt x="54327" y="9719"/>
                  </a:cubicBezTo>
                  <a:cubicBezTo>
                    <a:pt x="54766" y="10315"/>
                    <a:pt x="55146" y="10955"/>
                    <a:pt x="55620" y="11520"/>
                  </a:cubicBezTo>
                  <a:cubicBezTo>
                    <a:pt x="54682" y="11481"/>
                    <a:pt x="53737" y="11457"/>
                    <a:pt x="52792" y="11457"/>
                  </a:cubicBezTo>
                  <a:cubicBezTo>
                    <a:pt x="51303" y="11457"/>
                    <a:pt x="49812" y="11517"/>
                    <a:pt x="48338" y="11675"/>
                  </a:cubicBezTo>
                  <a:cubicBezTo>
                    <a:pt x="49012" y="11035"/>
                    <a:pt x="49668" y="10325"/>
                    <a:pt x="50215" y="9586"/>
                  </a:cubicBezTo>
                  <a:cubicBezTo>
                    <a:pt x="50247" y="9542"/>
                    <a:pt x="50247" y="9500"/>
                    <a:pt x="50231" y="9463"/>
                  </a:cubicBezTo>
                  <a:cubicBezTo>
                    <a:pt x="50386" y="7094"/>
                    <a:pt x="50243" y="4681"/>
                    <a:pt x="50062" y="2299"/>
                  </a:cubicBezTo>
                  <a:lnTo>
                    <a:pt x="50062" y="2299"/>
                  </a:lnTo>
                  <a:cubicBezTo>
                    <a:pt x="50972" y="2359"/>
                    <a:pt x="51884" y="2373"/>
                    <a:pt x="52796" y="2384"/>
                  </a:cubicBezTo>
                  <a:cubicBezTo>
                    <a:pt x="53228" y="2390"/>
                    <a:pt x="53691" y="2427"/>
                    <a:pt x="54148" y="2427"/>
                  </a:cubicBezTo>
                  <a:cubicBezTo>
                    <a:pt x="54687" y="2427"/>
                    <a:pt x="55217" y="2375"/>
                    <a:pt x="55675" y="2160"/>
                  </a:cubicBezTo>
                  <a:lnTo>
                    <a:pt x="55722" y="1971"/>
                  </a:lnTo>
                  <a:cubicBezTo>
                    <a:pt x="55460" y="1906"/>
                    <a:pt x="55166" y="1885"/>
                    <a:pt x="54862" y="1885"/>
                  </a:cubicBezTo>
                  <a:cubicBezTo>
                    <a:pt x="54306" y="1885"/>
                    <a:pt x="53718" y="1956"/>
                    <a:pt x="53241" y="1957"/>
                  </a:cubicBezTo>
                  <a:cubicBezTo>
                    <a:pt x="52173" y="1959"/>
                    <a:pt x="51106" y="1963"/>
                    <a:pt x="50042" y="2029"/>
                  </a:cubicBezTo>
                  <a:cubicBezTo>
                    <a:pt x="50000" y="1484"/>
                    <a:pt x="49956" y="939"/>
                    <a:pt x="49915" y="398"/>
                  </a:cubicBezTo>
                  <a:cubicBezTo>
                    <a:pt x="49905" y="272"/>
                    <a:pt x="49801" y="209"/>
                    <a:pt x="49702" y="209"/>
                  </a:cubicBezTo>
                  <a:cubicBezTo>
                    <a:pt x="49655" y="209"/>
                    <a:pt x="49609" y="223"/>
                    <a:pt x="49575" y="251"/>
                  </a:cubicBezTo>
                  <a:cubicBezTo>
                    <a:pt x="49559" y="244"/>
                    <a:pt x="49541" y="239"/>
                    <a:pt x="49519" y="239"/>
                  </a:cubicBezTo>
                  <a:cubicBezTo>
                    <a:pt x="44591" y="126"/>
                    <a:pt x="39656" y="123"/>
                    <a:pt x="34723" y="123"/>
                  </a:cubicBezTo>
                  <a:cubicBezTo>
                    <a:pt x="34407" y="123"/>
                    <a:pt x="34091" y="123"/>
                    <a:pt x="33776" y="123"/>
                  </a:cubicBezTo>
                  <a:cubicBezTo>
                    <a:pt x="31985" y="123"/>
                    <a:pt x="30194" y="122"/>
                    <a:pt x="28405" y="116"/>
                  </a:cubicBezTo>
                  <a:cubicBezTo>
                    <a:pt x="24898" y="106"/>
                    <a:pt x="21388" y="98"/>
                    <a:pt x="17878" y="82"/>
                  </a:cubicBezTo>
                  <a:cubicBezTo>
                    <a:pt x="15556" y="73"/>
                    <a:pt x="13217" y="1"/>
                    <a:pt x="10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54"/>
          <p:cNvGrpSpPr/>
          <p:nvPr/>
        </p:nvGrpSpPr>
        <p:grpSpPr>
          <a:xfrm>
            <a:off x="8236846" y="1203011"/>
            <a:ext cx="269273" cy="265371"/>
            <a:chOff x="7116513" y="3304232"/>
            <a:chExt cx="232875" cy="229500"/>
          </a:xfrm>
        </p:grpSpPr>
        <p:sp>
          <p:nvSpPr>
            <p:cNvPr id="2123" name="Google Shape;2123;p54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54"/>
          <p:cNvGrpSpPr/>
          <p:nvPr/>
        </p:nvGrpSpPr>
        <p:grpSpPr>
          <a:xfrm>
            <a:off x="7841695" y="170673"/>
            <a:ext cx="269273" cy="265371"/>
            <a:chOff x="6785413" y="3304232"/>
            <a:chExt cx="232875" cy="229500"/>
          </a:xfrm>
        </p:grpSpPr>
        <p:sp>
          <p:nvSpPr>
            <p:cNvPr id="2127" name="Google Shape;2127;p54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67929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54"/>
          <p:cNvGrpSpPr/>
          <p:nvPr/>
        </p:nvGrpSpPr>
        <p:grpSpPr>
          <a:xfrm>
            <a:off x="8060211" y="652834"/>
            <a:ext cx="269244" cy="265371"/>
            <a:chOff x="6437163" y="3304232"/>
            <a:chExt cx="232850" cy="229500"/>
          </a:xfrm>
        </p:grpSpPr>
        <p:sp>
          <p:nvSpPr>
            <p:cNvPr id="2131" name="Google Shape;2131;p54"/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6501613" y="3343457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4" name="Google Shape;2134;p54"/>
          <p:cNvGrpSpPr/>
          <p:nvPr/>
        </p:nvGrpSpPr>
        <p:grpSpPr>
          <a:xfrm>
            <a:off x="8329455" y="1620502"/>
            <a:ext cx="269244" cy="265371"/>
            <a:chOff x="6106088" y="3304232"/>
            <a:chExt cx="232850" cy="229500"/>
          </a:xfrm>
        </p:grpSpPr>
        <p:sp>
          <p:nvSpPr>
            <p:cNvPr id="2135" name="Google Shape;2135;p54"/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6169963" y="3351107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FC5FE6B-6C02-40D9-B3B6-7B726B3C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052" y="209519"/>
            <a:ext cx="2532900" cy="576000"/>
          </a:xfrm>
        </p:spPr>
        <p:txBody>
          <a:bodyPr/>
          <a:lstStyle/>
          <a:p>
            <a:r>
              <a:rPr lang="es-MX" dirty="0"/>
              <a:t>Tratamiento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30427A06-E539-4F9B-82DB-13D7ED99A252}"/>
              </a:ext>
            </a:extLst>
          </p:cNvPr>
          <p:cNvSpPr txBox="1"/>
          <p:nvPr/>
        </p:nvSpPr>
        <p:spPr>
          <a:xfrm>
            <a:off x="319919" y="891540"/>
            <a:ext cx="44528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Médica o quirúrgicamente. </a:t>
            </a:r>
            <a:r>
              <a:rPr lang="es-MX" dirty="0">
                <a:latin typeface="Raleway SemiBold" pitchFamily="2" charset="0"/>
              </a:rPr>
              <a:t> </a:t>
            </a:r>
          </a:p>
          <a:p>
            <a:pPr algn="just"/>
            <a:r>
              <a:rPr lang="es-MX" dirty="0">
                <a:latin typeface="Raleway SemiBold" pitchFamily="2" charset="0"/>
              </a:rPr>
              <a:t>Metotrexato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Inyectado directamente en el saco gestacional,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Sólo o con dosis sistémicas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Infusión de MTX combinada con la embolización de la arteria uterina, “</a:t>
            </a:r>
            <a:r>
              <a:rPr lang="es-MX" dirty="0" err="1">
                <a:latin typeface="Raleway SemiBold" pitchFamily="2" charset="0"/>
              </a:rPr>
              <a:t>quimioembolización</a:t>
            </a:r>
            <a:r>
              <a:rPr lang="es-MX" dirty="0">
                <a:latin typeface="Raleway SemiBold" pitchFamily="2" charset="0"/>
              </a:rPr>
              <a:t>”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Legrado por succión o una histerectomía</a:t>
            </a:r>
          </a:p>
        </p:txBody>
      </p:sp>
      <p:pic>
        <p:nvPicPr>
          <p:cNvPr id="2052" name="Picture 4" descr="METOTREXATO 50MG - Hospifarmacia">
            <a:extLst>
              <a:ext uri="{FF2B5EF4-FFF2-40B4-BE49-F238E27FC236}">
                <a16:creationId xmlns:a16="http://schemas.microsoft.com/office/drawing/2014/main" id="{29319C9A-7C72-43F6-BC52-302C8719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21" y="2201526"/>
            <a:ext cx="3737787" cy="19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43"/>
          <p:cNvGrpSpPr/>
          <p:nvPr/>
        </p:nvGrpSpPr>
        <p:grpSpPr>
          <a:xfrm>
            <a:off x="2507942" y="25864"/>
            <a:ext cx="4715818" cy="911601"/>
            <a:chOff x="7728915" y="1917859"/>
            <a:chExt cx="1034486" cy="222599"/>
          </a:xfrm>
        </p:grpSpPr>
        <p:sp>
          <p:nvSpPr>
            <p:cNvPr id="1157" name="Google Shape;1157;p4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" name="Google Shape;1196;p43"/>
          <p:cNvSpPr/>
          <p:nvPr/>
        </p:nvSpPr>
        <p:spPr>
          <a:xfrm rot="173206">
            <a:off x="153586" y="947981"/>
            <a:ext cx="1718409" cy="52796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7" name="Google Shape;1197;p43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1485706" y="166134"/>
            <a:ext cx="7113215" cy="590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/>
              <a:t>EMBARAZO ABDOMINAL</a:t>
            </a:r>
            <a:endParaRPr sz="2000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3CCFBD4-B308-4A08-A86A-D6BBEAC4D100}"/>
              </a:ext>
            </a:extLst>
          </p:cNvPr>
          <p:cNvSpPr txBox="1"/>
          <p:nvPr/>
        </p:nvSpPr>
        <p:spPr>
          <a:xfrm>
            <a:off x="287712" y="1100082"/>
            <a:ext cx="1551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Raleway SemiBold" pitchFamily="2" charset="0"/>
              </a:rPr>
              <a:t>Diagnóstico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B4E2446-CE2C-4586-AE6A-4D3F4056D4EA}"/>
              </a:ext>
            </a:extLst>
          </p:cNvPr>
          <p:cNvSpPr txBox="1"/>
          <p:nvPr/>
        </p:nvSpPr>
        <p:spPr>
          <a:xfrm>
            <a:off x="141381" y="1521432"/>
            <a:ext cx="418448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Implantación en la cavidad peritoneal exclusiva de implantes tubáricos, ováricos o </a:t>
            </a:r>
            <a:r>
              <a:rPr lang="es-MX" dirty="0" err="1">
                <a:solidFill>
                  <a:srgbClr val="002060"/>
                </a:solidFill>
                <a:latin typeface="Raleway SemiBold" pitchFamily="2" charset="0"/>
              </a:rPr>
              <a:t>intraligamentosos</a:t>
            </a:r>
            <a:endParaRPr lang="es-MX" dirty="0">
              <a:solidFill>
                <a:srgbClr val="002060"/>
              </a:solidFill>
              <a:latin typeface="Raleway SemiBold" pitchFamily="2" charset="0"/>
            </a:endParaRPr>
          </a:p>
          <a:p>
            <a:pPr algn="just"/>
            <a:endParaRPr lang="es-MX" dirty="0">
              <a:solidFill>
                <a:srgbClr val="002060"/>
              </a:solidFill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Síntomas : </a:t>
            </a:r>
            <a:r>
              <a:rPr lang="es-MX" dirty="0">
                <a:latin typeface="Raleway SemiBold" pitchFamily="2" charset="0"/>
              </a:rPr>
              <a:t>ausentes o imprecisos.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Laboratorio : </a:t>
            </a:r>
            <a:r>
              <a:rPr lang="es-MX" dirty="0">
                <a:latin typeface="Raleway SemiBold" pitchFamily="2" charset="0"/>
              </a:rPr>
              <a:t>poco informativas: ↑ alfa-</a:t>
            </a:r>
            <a:r>
              <a:rPr lang="es-MX" dirty="0" err="1">
                <a:latin typeface="Raleway SemiBold" pitchFamily="2" charset="0"/>
              </a:rPr>
              <a:t>fetoproteína</a:t>
            </a:r>
            <a:endParaRPr lang="es-MX" dirty="0"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Clínicamente: </a:t>
            </a:r>
            <a:r>
              <a:rPr lang="es-MX" dirty="0">
                <a:latin typeface="Raleway SemiBold" pitchFamily="2" charset="0"/>
              </a:rPr>
              <a:t>palpan las posiciones fetales anormales o se desplaza el cuello uterino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Ecográficamente</a:t>
            </a:r>
            <a:r>
              <a:rPr lang="es-MX" dirty="0">
                <a:latin typeface="Raleway SemiBold" pitchFamily="2" charset="0"/>
              </a:rPr>
              <a:t> se pasa por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Oligohidramnios </a:t>
            </a:r>
            <a:r>
              <a:rPr lang="es-MX" dirty="0">
                <a:latin typeface="Raleway SemiBold" pitchFamily="2" charset="0"/>
              </a:rPr>
              <a:t>: común pero inespecífico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rgbClr val="002060"/>
                </a:solidFill>
                <a:latin typeface="Raleway SemiBold" pitchFamily="2" charset="0"/>
              </a:rPr>
              <a:t>RM</a:t>
            </a:r>
            <a:r>
              <a:rPr lang="es-MX" dirty="0">
                <a:latin typeface="Raleway SemiBold" pitchFamily="2" charset="0"/>
              </a:rPr>
              <a:t> puede ayudar a confirmar el diagnóstico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3948F16-2410-453E-B7AA-4227D750A849}"/>
              </a:ext>
            </a:extLst>
          </p:cNvPr>
          <p:cNvSpPr txBox="1"/>
          <p:nvPr/>
        </p:nvSpPr>
        <p:spPr>
          <a:xfrm>
            <a:off x="5134292" y="1263301"/>
            <a:ext cx="305750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Feto visto por separado del útero o colocado excéntricamente dentro de la pelvis;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Falta de miometrio entre el feto y la pared o vejiga abdominal anterior materna;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Tejido placentario extrauterino, o asas intestinales que rodean el saco gestacional </a:t>
            </a:r>
          </a:p>
          <a:p>
            <a:endParaRPr lang="es-MX" sz="1200" dirty="0">
              <a:latin typeface="Raleway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40"/>
          <p:cNvGrpSpPr/>
          <p:nvPr/>
        </p:nvGrpSpPr>
        <p:grpSpPr>
          <a:xfrm>
            <a:off x="168739" y="141840"/>
            <a:ext cx="4699670" cy="1011247"/>
            <a:chOff x="7728915" y="1917859"/>
            <a:chExt cx="1034486" cy="222599"/>
          </a:xfrm>
        </p:grpSpPr>
        <p:sp>
          <p:nvSpPr>
            <p:cNvPr id="978" name="Google Shape;978;p4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0"/>
          <p:cNvSpPr txBox="1">
            <a:spLocks noGrp="1"/>
          </p:cNvSpPr>
          <p:nvPr>
            <p:ph type="title"/>
          </p:nvPr>
        </p:nvSpPr>
        <p:spPr>
          <a:xfrm>
            <a:off x="667966" y="214677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Tratamiento</a:t>
            </a:r>
            <a:endParaRPr dirty="0"/>
          </a:p>
        </p:txBody>
      </p:sp>
      <p:grpSp>
        <p:nvGrpSpPr>
          <p:cNvPr id="1018" name="Google Shape;1018;p40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3" name="Google Shape;1023;p40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0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D31A6D7E-9E23-41E9-A7B2-8DF26A763BBE}"/>
              </a:ext>
            </a:extLst>
          </p:cNvPr>
          <p:cNvSpPr txBox="1"/>
          <p:nvPr/>
        </p:nvSpPr>
        <p:spPr>
          <a:xfrm>
            <a:off x="200384" y="1503481"/>
            <a:ext cx="4553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Depende de la edad gestacional en el momento del diagnóstico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B1229BB-8B50-4DE7-947C-9F9516D77A14}"/>
              </a:ext>
            </a:extLst>
          </p:cNvPr>
          <p:cNvSpPr txBox="1"/>
          <p:nvPr/>
        </p:nvSpPr>
        <p:spPr>
          <a:xfrm>
            <a:off x="248832" y="2288875"/>
            <a:ext cx="49377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El tratamiento conservador conlleva un riesgo materno de hemorragia repentina y peligrosa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Antes de las 24 semanas rara vez se justifica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Los principales objetivos quirúrgicos</a:t>
            </a:r>
            <a:r>
              <a:rPr lang="es-MX" dirty="0">
                <a:latin typeface="Raleway SemiBold" pitchFamily="2" charset="0"/>
              </a:rPr>
              <a:t> :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Raleway SemiBold" pitchFamily="2" charset="0"/>
              </a:rPr>
              <a:t>Entrega del feto y una evaluación cuidadosa de la implantación placentaria sin provocar hemorragia.</a:t>
            </a:r>
          </a:p>
        </p:txBody>
      </p:sp>
      <p:pic>
        <p:nvPicPr>
          <p:cNvPr id="62" name="Picture 2" descr="Qué es el embarazo ectópico? - Tipos, síntomas y diagnóstico">
            <a:extLst>
              <a:ext uri="{FF2B5EF4-FFF2-40B4-BE49-F238E27FC236}">
                <a16:creationId xmlns:a16="http://schemas.microsoft.com/office/drawing/2014/main" id="{47B5BCCB-8F7D-411F-A54A-2EE7E167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09" y="1248337"/>
            <a:ext cx="4018536" cy="17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CD428C-58CA-4E0F-B3B4-1AC14992C891}"/>
              </a:ext>
            </a:extLst>
          </p:cNvPr>
          <p:cNvSpPr/>
          <p:nvPr/>
        </p:nvSpPr>
        <p:spPr>
          <a:xfrm>
            <a:off x="7418070" y="2026701"/>
            <a:ext cx="1311462" cy="4421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96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7"/>
          <p:cNvGrpSpPr/>
          <p:nvPr/>
        </p:nvGrpSpPr>
        <p:grpSpPr>
          <a:xfrm>
            <a:off x="2055171" y="145523"/>
            <a:ext cx="4841996" cy="1077487"/>
            <a:chOff x="7728915" y="1917859"/>
            <a:chExt cx="1034486" cy="222599"/>
          </a:xfrm>
        </p:grpSpPr>
        <p:sp>
          <p:nvSpPr>
            <p:cNvPr id="1409" name="Google Shape;1409;p47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47"/>
          <p:cNvSpPr txBox="1">
            <a:spLocks noGrp="1"/>
          </p:cNvSpPr>
          <p:nvPr>
            <p:ph type="title"/>
          </p:nvPr>
        </p:nvSpPr>
        <p:spPr>
          <a:xfrm>
            <a:off x="2700823" y="292317"/>
            <a:ext cx="359023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EMBARAZO OVÁRICO</a:t>
            </a:r>
            <a:endParaRPr sz="2400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F48B5BD3-A29F-4918-9EB6-D4B1FBBFEDB0}"/>
              </a:ext>
            </a:extLst>
          </p:cNvPr>
          <p:cNvSpPr txBox="1"/>
          <p:nvPr/>
        </p:nvSpPr>
        <p:spPr>
          <a:xfrm>
            <a:off x="240984" y="1237033"/>
            <a:ext cx="53126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Implantación ectópica del óvulo fecundado </a:t>
            </a:r>
          </a:p>
          <a:p>
            <a:r>
              <a:rPr lang="es-MX" sz="1200" dirty="0">
                <a:latin typeface="Raleway SemiBold" pitchFamily="2" charset="0"/>
              </a:rPr>
              <a:t>Diagnostico:</a:t>
            </a:r>
          </a:p>
          <a:p>
            <a:pPr marL="342900" indent="-342900">
              <a:buAutoNum type="arabicParenR"/>
            </a:pPr>
            <a:r>
              <a:rPr lang="es-MX" sz="1200" dirty="0">
                <a:latin typeface="Raleway SemiBold" pitchFamily="2" charset="0"/>
              </a:rPr>
              <a:t>El tubo ipsilateral está intacto y es distinto del ovario</a:t>
            </a:r>
          </a:p>
          <a:p>
            <a:pPr marL="342900" indent="-342900">
              <a:buAutoNum type="arabicParenR"/>
            </a:pPr>
            <a:r>
              <a:rPr lang="es-MX" sz="1200" dirty="0">
                <a:latin typeface="Raleway SemiBold" pitchFamily="2" charset="0"/>
              </a:rPr>
              <a:t>El embarazo ectópico ocupa el ovario</a:t>
            </a:r>
          </a:p>
          <a:p>
            <a:pPr marL="342900" indent="-342900">
              <a:buAutoNum type="arabicParenR"/>
            </a:pPr>
            <a:r>
              <a:rPr lang="es-MX" sz="1200" dirty="0">
                <a:latin typeface="Raleway SemiBold" pitchFamily="2" charset="0"/>
              </a:rPr>
              <a:t>El embarazo ectópico está conectado por el ligamento </a:t>
            </a:r>
            <a:r>
              <a:rPr lang="es-MX" sz="1200" dirty="0" err="1">
                <a:latin typeface="Raleway SemiBold" pitchFamily="2" charset="0"/>
              </a:rPr>
              <a:t>uteroovárico</a:t>
            </a:r>
            <a:r>
              <a:rPr lang="es-MX" sz="1200" dirty="0">
                <a:latin typeface="Raleway SemiBold" pitchFamily="2" charset="0"/>
              </a:rPr>
              <a:t> al útero</a:t>
            </a:r>
          </a:p>
          <a:p>
            <a:pPr marL="342900" indent="-342900">
              <a:buAutoNum type="arabicParenR"/>
            </a:pPr>
            <a:r>
              <a:rPr lang="es-MX" sz="1200" dirty="0">
                <a:latin typeface="Raleway SemiBold" pitchFamily="2" charset="0"/>
              </a:rPr>
              <a:t>El tejido ovárico se puede detectar histológicamente en medio del tejido placentario. </a:t>
            </a:r>
          </a:p>
          <a:p>
            <a:endParaRPr lang="es-MX" sz="1200" dirty="0">
              <a:latin typeface="Raleway SemiBold" pitchFamily="2" charset="0"/>
            </a:endParaRPr>
          </a:p>
          <a:p>
            <a:r>
              <a:rPr lang="es-MX" sz="1200" dirty="0">
                <a:latin typeface="Raleway SemiBold" pitchFamily="2" charset="0"/>
              </a:rPr>
              <a:t>FR: Fracaso de la ART o del </a:t>
            </a:r>
            <a:r>
              <a:rPr lang="es-MX" sz="1200" dirty="0" err="1">
                <a:latin typeface="Raleway SemiBold" pitchFamily="2" charset="0"/>
              </a:rPr>
              <a:t>IUD</a:t>
            </a:r>
            <a:r>
              <a:rPr lang="es-MX" sz="1200" dirty="0">
                <a:latin typeface="Raleway SemiBold" pitchFamily="2" charset="0"/>
              </a:rPr>
              <a:t> </a:t>
            </a:r>
          </a:p>
          <a:p>
            <a:r>
              <a:rPr lang="es-MX" sz="1200" dirty="0">
                <a:latin typeface="Raleway SemiBold" pitchFamily="2" charset="0"/>
              </a:rPr>
              <a:t>El ovario puede acomodar más fácilmente el embarazo expandido que la trompa de Falopio, </a:t>
            </a:r>
          </a:p>
          <a:p>
            <a:r>
              <a:rPr lang="es-MX" sz="1200" dirty="0">
                <a:latin typeface="Raleway SemiBold" pitchFamily="2" charset="0"/>
              </a:rPr>
              <a:t>Ruptura en una etapa temprana</a:t>
            </a:r>
          </a:p>
          <a:p>
            <a:r>
              <a:rPr lang="es-MX" sz="1200" dirty="0">
                <a:latin typeface="Raleway SemiBold" pitchFamily="2" charset="0"/>
              </a:rPr>
              <a:t>Ecografía transvaginal ha resultado el diagnóstico más frecuente de embarazos ováricos sin rotura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C6DA69A5-DF07-43C2-85E2-401A6F408DC8}"/>
              </a:ext>
            </a:extLst>
          </p:cNvPr>
          <p:cNvSpPr txBox="1"/>
          <p:nvPr/>
        </p:nvSpPr>
        <p:spPr>
          <a:xfrm>
            <a:off x="4967724" y="4065289"/>
            <a:ext cx="37884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Raleway SemiBold" pitchFamily="2" charset="0"/>
              </a:rPr>
              <a:t>Tratamiento :quirúrgico. </a:t>
            </a:r>
          </a:p>
          <a:p>
            <a:r>
              <a:rPr lang="es-MX" sz="1200" dirty="0">
                <a:latin typeface="Raleway SemiBold" pitchFamily="2" charset="0"/>
              </a:rPr>
              <a:t>Las lesiones pequeñas : </a:t>
            </a:r>
            <a:r>
              <a:rPr lang="es-MX" sz="1200" dirty="0" err="1">
                <a:latin typeface="Raleway SemiBold" pitchFamily="2" charset="0"/>
              </a:rPr>
              <a:t>esección</a:t>
            </a:r>
            <a:r>
              <a:rPr lang="es-MX" sz="1200" dirty="0">
                <a:latin typeface="Raleway SemiBold" pitchFamily="2" charset="0"/>
              </a:rPr>
              <a:t> de cuña ovárica o cistectomía, </a:t>
            </a:r>
          </a:p>
          <a:p>
            <a:r>
              <a:rPr lang="es-MX" sz="1200" dirty="0">
                <a:latin typeface="Raleway SemiBold" pitchFamily="2" charset="0"/>
              </a:rPr>
              <a:t>Lesiones grandes ooforectomía </a:t>
            </a:r>
          </a:p>
        </p:txBody>
      </p:sp>
      <p:pic>
        <p:nvPicPr>
          <p:cNvPr id="4100" name="Picture 4" descr="Qué es Embarazo ectópico? » Su Definición y Significado [2022]">
            <a:extLst>
              <a:ext uri="{FF2B5EF4-FFF2-40B4-BE49-F238E27FC236}">
                <a16:creationId xmlns:a16="http://schemas.microsoft.com/office/drawing/2014/main" id="{3B064FED-9D0B-49D2-9438-B337BA2E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88" y="1222902"/>
            <a:ext cx="2983752" cy="26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C402FD0-884C-48A9-A7D9-556DB57E04D1}"/>
              </a:ext>
            </a:extLst>
          </p:cNvPr>
          <p:cNvSpPr/>
          <p:nvPr/>
        </p:nvSpPr>
        <p:spPr>
          <a:xfrm>
            <a:off x="6291062" y="2747247"/>
            <a:ext cx="414234" cy="293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326;p45">
            <a:extLst>
              <a:ext uri="{FF2B5EF4-FFF2-40B4-BE49-F238E27FC236}">
                <a16:creationId xmlns:a16="http://schemas.microsoft.com/office/drawing/2014/main" id="{B0E32528-04F0-40E3-A884-BE193593EB7D}"/>
              </a:ext>
            </a:extLst>
          </p:cNvPr>
          <p:cNvSpPr/>
          <p:nvPr/>
        </p:nvSpPr>
        <p:spPr>
          <a:xfrm rot="173206">
            <a:off x="6194464" y="577107"/>
            <a:ext cx="2331398" cy="73542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Google Shape;1448;p47">
            <a:extLst>
              <a:ext uri="{FF2B5EF4-FFF2-40B4-BE49-F238E27FC236}">
                <a16:creationId xmlns:a16="http://schemas.microsoft.com/office/drawing/2014/main" id="{985475AE-30EA-4F24-BEB9-B773C365970B}"/>
              </a:ext>
            </a:extLst>
          </p:cNvPr>
          <p:cNvSpPr/>
          <p:nvPr/>
        </p:nvSpPr>
        <p:spPr>
          <a:xfrm rot="173206">
            <a:off x="124902" y="2604848"/>
            <a:ext cx="4818113" cy="80915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54" name="Google Shape;1754;p51"/>
          <p:cNvGrpSpPr/>
          <p:nvPr/>
        </p:nvGrpSpPr>
        <p:grpSpPr>
          <a:xfrm>
            <a:off x="406144" y="150646"/>
            <a:ext cx="4699670" cy="1345814"/>
            <a:chOff x="7728915" y="1917859"/>
            <a:chExt cx="1034486" cy="222599"/>
          </a:xfrm>
        </p:grpSpPr>
        <p:sp>
          <p:nvSpPr>
            <p:cNvPr id="1755" name="Google Shape;1755;p5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5" name="Google Shape;1795;p51"/>
          <p:cNvSpPr/>
          <p:nvPr/>
        </p:nvSpPr>
        <p:spPr>
          <a:xfrm>
            <a:off x="2497500" y="3534814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51"/>
          <p:cNvSpPr txBox="1">
            <a:spLocks noGrp="1"/>
          </p:cNvSpPr>
          <p:nvPr>
            <p:ph type="title"/>
          </p:nvPr>
        </p:nvSpPr>
        <p:spPr>
          <a:xfrm>
            <a:off x="1124854" y="302888"/>
            <a:ext cx="346755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OTROS SITIOS ECTÓPICOS</a:t>
            </a:r>
            <a:endParaRPr dirty="0"/>
          </a:p>
        </p:txBody>
      </p:sp>
      <p:grpSp>
        <p:nvGrpSpPr>
          <p:cNvPr id="1809" name="Google Shape;1809;p51"/>
          <p:cNvGrpSpPr/>
          <p:nvPr/>
        </p:nvGrpSpPr>
        <p:grpSpPr>
          <a:xfrm rot="19679274">
            <a:off x="5510836" y="1176240"/>
            <a:ext cx="609299" cy="344262"/>
            <a:chOff x="2270592" y="2346158"/>
            <a:chExt cx="358211" cy="202383"/>
          </a:xfrm>
        </p:grpSpPr>
        <p:sp>
          <p:nvSpPr>
            <p:cNvPr id="1810" name="Google Shape;1810;p51"/>
            <p:cNvSpPr/>
            <p:nvPr/>
          </p:nvSpPr>
          <p:spPr>
            <a:xfrm>
              <a:off x="2270592" y="2346158"/>
              <a:ext cx="358211" cy="202383"/>
            </a:xfrm>
            <a:custGeom>
              <a:avLst/>
              <a:gdLst/>
              <a:ahLst/>
              <a:cxnLst/>
              <a:rect l="l" t="t" r="r" b="b"/>
              <a:pathLst>
                <a:path w="19282" h="10894" extrusionOk="0">
                  <a:moveTo>
                    <a:pt x="13377" y="671"/>
                  </a:moveTo>
                  <a:lnTo>
                    <a:pt x="13377" y="671"/>
                  </a:lnTo>
                  <a:cubicBezTo>
                    <a:pt x="14311" y="1438"/>
                    <a:pt x="15245" y="2172"/>
                    <a:pt x="16146" y="2939"/>
                  </a:cubicBezTo>
                  <a:cubicBezTo>
                    <a:pt x="16980" y="3673"/>
                    <a:pt x="17780" y="4507"/>
                    <a:pt x="18681" y="5174"/>
                  </a:cubicBezTo>
                  <a:cubicBezTo>
                    <a:pt x="17747" y="5975"/>
                    <a:pt x="17113" y="7075"/>
                    <a:pt x="16312" y="8009"/>
                  </a:cubicBezTo>
                  <a:cubicBezTo>
                    <a:pt x="15445" y="8977"/>
                    <a:pt x="14444" y="9744"/>
                    <a:pt x="13377" y="10478"/>
                  </a:cubicBezTo>
                  <a:cubicBezTo>
                    <a:pt x="13577" y="10078"/>
                    <a:pt x="13510" y="9577"/>
                    <a:pt x="13510" y="9110"/>
                  </a:cubicBezTo>
                  <a:cubicBezTo>
                    <a:pt x="13510" y="8610"/>
                    <a:pt x="13444" y="8076"/>
                    <a:pt x="13344" y="7576"/>
                  </a:cubicBezTo>
                  <a:cubicBezTo>
                    <a:pt x="13321" y="7462"/>
                    <a:pt x="13251" y="7410"/>
                    <a:pt x="13167" y="7410"/>
                  </a:cubicBezTo>
                  <a:cubicBezTo>
                    <a:pt x="13128" y="7410"/>
                    <a:pt x="13086" y="7421"/>
                    <a:pt x="13043" y="7442"/>
                  </a:cubicBezTo>
                  <a:cubicBezTo>
                    <a:pt x="13043" y="7442"/>
                    <a:pt x="13010" y="7442"/>
                    <a:pt x="12977" y="7409"/>
                  </a:cubicBezTo>
                  <a:cubicBezTo>
                    <a:pt x="12471" y="7393"/>
                    <a:pt x="11962" y="7387"/>
                    <a:pt x="11451" y="7387"/>
                  </a:cubicBezTo>
                  <a:cubicBezTo>
                    <a:pt x="9836" y="7387"/>
                    <a:pt x="8202" y="7450"/>
                    <a:pt x="6606" y="7476"/>
                  </a:cubicBezTo>
                  <a:cubicBezTo>
                    <a:pt x="6024" y="7476"/>
                    <a:pt x="5443" y="7473"/>
                    <a:pt x="4861" y="7473"/>
                  </a:cubicBezTo>
                  <a:cubicBezTo>
                    <a:pt x="3408" y="7473"/>
                    <a:pt x="1955" y="7490"/>
                    <a:pt x="501" y="7609"/>
                  </a:cubicBezTo>
                  <a:cubicBezTo>
                    <a:pt x="635" y="6975"/>
                    <a:pt x="601" y="6342"/>
                    <a:pt x="635" y="5708"/>
                  </a:cubicBezTo>
                  <a:cubicBezTo>
                    <a:pt x="635" y="4941"/>
                    <a:pt x="701" y="4140"/>
                    <a:pt x="635" y="3373"/>
                  </a:cubicBezTo>
                  <a:lnTo>
                    <a:pt x="635" y="3373"/>
                  </a:lnTo>
                  <a:cubicBezTo>
                    <a:pt x="1766" y="3599"/>
                    <a:pt x="2911" y="3671"/>
                    <a:pt x="4062" y="3671"/>
                  </a:cubicBezTo>
                  <a:cubicBezTo>
                    <a:pt x="6055" y="3671"/>
                    <a:pt x="8067" y="3456"/>
                    <a:pt x="10064" y="3456"/>
                  </a:cubicBezTo>
                  <a:cubicBezTo>
                    <a:pt x="10995" y="3456"/>
                    <a:pt x="11923" y="3503"/>
                    <a:pt x="12843" y="3640"/>
                  </a:cubicBezTo>
                  <a:cubicBezTo>
                    <a:pt x="12872" y="3646"/>
                    <a:pt x="12900" y="3649"/>
                    <a:pt x="12926" y="3649"/>
                  </a:cubicBezTo>
                  <a:cubicBezTo>
                    <a:pt x="13167" y="3649"/>
                    <a:pt x="13270" y="3387"/>
                    <a:pt x="13210" y="3206"/>
                  </a:cubicBezTo>
                  <a:cubicBezTo>
                    <a:pt x="13377" y="2839"/>
                    <a:pt x="13377" y="2405"/>
                    <a:pt x="13377" y="2005"/>
                  </a:cubicBezTo>
                  <a:cubicBezTo>
                    <a:pt x="13410" y="1572"/>
                    <a:pt x="13410" y="1105"/>
                    <a:pt x="13377" y="671"/>
                  </a:cubicBezTo>
                  <a:close/>
                  <a:moveTo>
                    <a:pt x="13123" y="1"/>
                  </a:moveTo>
                  <a:cubicBezTo>
                    <a:pt x="13072" y="1"/>
                    <a:pt x="13018" y="29"/>
                    <a:pt x="12977" y="70"/>
                  </a:cubicBezTo>
                  <a:cubicBezTo>
                    <a:pt x="12877" y="104"/>
                    <a:pt x="12810" y="204"/>
                    <a:pt x="12810" y="337"/>
                  </a:cubicBezTo>
                  <a:cubicBezTo>
                    <a:pt x="12810" y="904"/>
                    <a:pt x="12810" y="1438"/>
                    <a:pt x="12810" y="2005"/>
                  </a:cubicBezTo>
                  <a:cubicBezTo>
                    <a:pt x="12810" y="2339"/>
                    <a:pt x="12777" y="2706"/>
                    <a:pt x="12877" y="3006"/>
                  </a:cubicBezTo>
                  <a:cubicBezTo>
                    <a:pt x="11657" y="2857"/>
                    <a:pt x="10429" y="2809"/>
                    <a:pt x="9196" y="2809"/>
                  </a:cubicBezTo>
                  <a:cubicBezTo>
                    <a:pt x="6881" y="2809"/>
                    <a:pt x="4551" y="2980"/>
                    <a:pt x="2234" y="2980"/>
                  </a:cubicBezTo>
                  <a:cubicBezTo>
                    <a:pt x="1633" y="2980"/>
                    <a:pt x="1033" y="2968"/>
                    <a:pt x="434" y="2939"/>
                  </a:cubicBezTo>
                  <a:cubicBezTo>
                    <a:pt x="421" y="2935"/>
                    <a:pt x="408" y="2933"/>
                    <a:pt x="396" y="2933"/>
                  </a:cubicBezTo>
                  <a:cubicBezTo>
                    <a:pt x="318" y="2933"/>
                    <a:pt x="268" y="3019"/>
                    <a:pt x="268" y="3106"/>
                  </a:cubicBezTo>
                  <a:cubicBezTo>
                    <a:pt x="201" y="3106"/>
                    <a:pt x="134" y="3173"/>
                    <a:pt x="101" y="3273"/>
                  </a:cubicBezTo>
                  <a:cubicBezTo>
                    <a:pt x="1" y="4007"/>
                    <a:pt x="34" y="4774"/>
                    <a:pt x="34" y="5541"/>
                  </a:cubicBezTo>
                  <a:cubicBezTo>
                    <a:pt x="34" y="6242"/>
                    <a:pt x="1" y="7009"/>
                    <a:pt x="134" y="7709"/>
                  </a:cubicBezTo>
                  <a:cubicBezTo>
                    <a:pt x="68" y="7809"/>
                    <a:pt x="101" y="7943"/>
                    <a:pt x="234" y="7943"/>
                  </a:cubicBezTo>
                  <a:cubicBezTo>
                    <a:pt x="1129" y="8014"/>
                    <a:pt x="2036" y="8036"/>
                    <a:pt x="2945" y="8036"/>
                  </a:cubicBezTo>
                  <a:cubicBezTo>
                    <a:pt x="4170" y="8036"/>
                    <a:pt x="5399" y="7995"/>
                    <a:pt x="6606" y="7976"/>
                  </a:cubicBezTo>
                  <a:cubicBezTo>
                    <a:pt x="7306" y="7965"/>
                    <a:pt x="8010" y="7965"/>
                    <a:pt x="8716" y="7965"/>
                  </a:cubicBezTo>
                  <a:cubicBezTo>
                    <a:pt x="10127" y="7965"/>
                    <a:pt x="11542" y="7965"/>
                    <a:pt x="12943" y="7876"/>
                  </a:cubicBezTo>
                  <a:lnTo>
                    <a:pt x="12943" y="7876"/>
                  </a:lnTo>
                  <a:cubicBezTo>
                    <a:pt x="12943" y="8276"/>
                    <a:pt x="12943" y="8710"/>
                    <a:pt x="12910" y="9144"/>
                  </a:cubicBezTo>
                  <a:cubicBezTo>
                    <a:pt x="12910" y="9577"/>
                    <a:pt x="12843" y="10044"/>
                    <a:pt x="12977" y="10478"/>
                  </a:cubicBezTo>
                  <a:cubicBezTo>
                    <a:pt x="13032" y="10560"/>
                    <a:pt x="13132" y="10620"/>
                    <a:pt x="13221" y="10620"/>
                  </a:cubicBezTo>
                  <a:cubicBezTo>
                    <a:pt x="13240" y="10620"/>
                    <a:pt x="13259" y="10617"/>
                    <a:pt x="13277" y="10611"/>
                  </a:cubicBezTo>
                  <a:lnTo>
                    <a:pt x="13277" y="10611"/>
                  </a:lnTo>
                  <a:cubicBezTo>
                    <a:pt x="13221" y="10752"/>
                    <a:pt x="13307" y="10893"/>
                    <a:pt x="13456" y="10893"/>
                  </a:cubicBezTo>
                  <a:cubicBezTo>
                    <a:pt x="13483" y="10893"/>
                    <a:pt x="13513" y="10889"/>
                    <a:pt x="13544" y="10878"/>
                  </a:cubicBezTo>
                  <a:cubicBezTo>
                    <a:pt x="16046" y="9677"/>
                    <a:pt x="17280" y="7442"/>
                    <a:pt x="19148" y="5541"/>
                  </a:cubicBezTo>
                  <a:cubicBezTo>
                    <a:pt x="19248" y="5474"/>
                    <a:pt x="19248" y="5374"/>
                    <a:pt x="19248" y="5308"/>
                  </a:cubicBezTo>
                  <a:cubicBezTo>
                    <a:pt x="19281" y="5207"/>
                    <a:pt x="19281" y="5107"/>
                    <a:pt x="19215" y="5041"/>
                  </a:cubicBezTo>
                  <a:cubicBezTo>
                    <a:pt x="18414" y="3973"/>
                    <a:pt x="17213" y="3106"/>
                    <a:pt x="16212" y="2272"/>
                  </a:cubicBezTo>
                  <a:cubicBezTo>
                    <a:pt x="15245" y="1471"/>
                    <a:pt x="14278" y="704"/>
                    <a:pt x="13210" y="37"/>
                  </a:cubicBezTo>
                  <a:cubicBezTo>
                    <a:pt x="13185" y="12"/>
                    <a:pt x="13154" y="1"/>
                    <a:pt x="13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1"/>
            <p:cNvSpPr/>
            <p:nvPr/>
          </p:nvSpPr>
          <p:spPr>
            <a:xfrm>
              <a:off x="2279899" y="2358605"/>
              <a:ext cx="337739" cy="182208"/>
            </a:xfrm>
            <a:custGeom>
              <a:avLst/>
              <a:gdLst/>
              <a:ahLst/>
              <a:cxnLst/>
              <a:rect l="l" t="t" r="r" b="b"/>
              <a:pathLst>
                <a:path w="18180" h="9808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2909" y="468"/>
                    <a:pt x="12909" y="902"/>
                    <a:pt x="12876" y="1369"/>
                  </a:cubicBezTo>
                  <a:cubicBezTo>
                    <a:pt x="12876" y="1735"/>
                    <a:pt x="12876" y="2169"/>
                    <a:pt x="12709" y="2536"/>
                  </a:cubicBezTo>
                  <a:cubicBezTo>
                    <a:pt x="12772" y="2726"/>
                    <a:pt x="12656" y="3006"/>
                    <a:pt x="12388" y="3006"/>
                  </a:cubicBezTo>
                  <a:cubicBezTo>
                    <a:pt x="12373" y="3006"/>
                    <a:pt x="12358" y="3005"/>
                    <a:pt x="12342" y="3003"/>
                  </a:cubicBezTo>
                  <a:cubicBezTo>
                    <a:pt x="11400" y="2855"/>
                    <a:pt x="10450" y="2805"/>
                    <a:pt x="9497" y="2805"/>
                  </a:cubicBezTo>
                  <a:cubicBezTo>
                    <a:pt x="7536" y="2805"/>
                    <a:pt x="5560" y="3016"/>
                    <a:pt x="3603" y="3016"/>
                  </a:cubicBezTo>
                  <a:cubicBezTo>
                    <a:pt x="2438" y="3016"/>
                    <a:pt x="1279" y="2941"/>
                    <a:pt x="134" y="2703"/>
                  </a:cubicBezTo>
                  <a:lnTo>
                    <a:pt x="134" y="2703"/>
                  </a:lnTo>
                  <a:cubicBezTo>
                    <a:pt x="200" y="3470"/>
                    <a:pt x="134" y="4271"/>
                    <a:pt x="134" y="5038"/>
                  </a:cubicBezTo>
                  <a:cubicBezTo>
                    <a:pt x="100" y="5672"/>
                    <a:pt x="134" y="6339"/>
                    <a:pt x="0" y="6973"/>
                  </a:cubicBezTo>
                  <a:cubicBezTo>
                    <a:pt x="2035" y="6772"/>
                    <a:pt x="4070" y="6839"/>
                    <a:pt x="6105" y="6806"/>
                  </a:cubicBezTo>
                  <a:cubicBezTo>
                    <a:pt x="7540" y="6783"/>
                    <a:pt x="9006" y="6729"/>
                    <a:pt x="10461" y="6729"/>
                  </a:cubicBezTo>
                  <a:cubicBezTo>
                    <a:pt x="11137" y="6729"/>
                    <a:pt x="11810" y="6741"/>
                    <a:pt x="12476" y="6772"/>
                  </a:cubicBezTo>
                  <a:lnTo>
                    <a:pt x="12542" y="6772"/>
                  </a:lnTo>
                  <a:cubicBezTo>
                    <a:pt x="12585" y="6751"/>
                    <a:pt x="12627" y="6740"/>
                    <a:pt x="12666" y="6740"/>
                  </a:cubicBezTo>
                  <a:cubicBezTo>
                    <a:pt x="12750" y="6740"/>
                    <a:pt x="12820" y="6792"/>
                    <a:pt x="12843" y="6906"/>
                  </a:cubicBezTo>
                  <a:cubicBezTo>
                    <a:pt x="12943" y="7406"/>
                    <a:pt x="12976" y="7940"/>
                    <a:pt x="13009" y="8474"/>
                  </a:cubicBezTo>
                  <a:cubicBezTo>
                    <a:pt x="13009" y="8907"/>
                    <a:pt x="13076" y="9408"/>
                    <a:pt x="12876" y="9808"/>
                  </a:cubicBezTo>
                  <a:cubicBezTo>
                    <a:pt x="13943" y="9074"/>
                    <a:pt x="14944" y="8307"/>
                    <a:pt x="15811" y="7339"/>
                  </a:cubicBezTo>
                  <a:cubicBezTo>
                    <a:pt x="16612" y="6405"/>
                    <a:pt x="17246" y="5305"/>
                    <a:pt x="18180" y="4504"/>
                  </a:cubicBezTo>
                  <a:cubicBezTo>
                    <a:pt x="17279" y="3837"/>
                    <a:pt x="16479" y="3003"/>
                    <a:pt x="15645" y="2269"/>
                  </a:cubicBezTo>
                  <a:cubicBezTo>
                    <a:pt x="14744" y="1502"/>
                    <a:pt x="13810" y="768"/>
                    <a:pt x="12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457272F-644D-43E0-8AEC-C53C9DBD97D7}"/>
              </a:ext>
            </a:extLst>
          </p:cNvPr>
          <p:cNvSpPr txBox="1"/>
          <p:nvPr/>
        </p:nvSpPr>
        <p:spPr>
          <a:xfrm>
            <a:off x="187812" y="1651574"/>
            <a:ext cx="49651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Implantado hacia el </a:t>
            </a:r>
            <a:r>
              <a:rPr lang="es-MX" sz="1200" dirty="0" err="1">
                <a:solidFill>
                  <a:srgbClr val="002060"/>
                </a:solidFill>
                <a:latin typeface="Raleway SemiBold" pitchFamily="2" charset="0"/>
              </a:rPr>
              <a:t>mesosalpinx</a:t>
            </a: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  </a:t>
            </a:r>
            <a:r>
              <a:rPr lang="es-MX" sz="1200" dirty="0">
                <a:latin typeface="Raleway SemiBold" pitchFamily="2" charset="0"/>
              </a:rPr>
              <a:t>puede romperse en un espacio formado entre las hojas del ligamento ancho → </a:t>
            </a: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embarazo </a:t>
            </a:r>
            <a:r>
              <a:rPr lang="es-MX" sz="1200" dirty="0" err="1">
                <a:solidFill>
                  <a:srgbClr val="002060"/>
                </a:solidFill>
                <a:latin typeface="Raleway SemiBold" pitchFamily="2" charset="0"/>
              </a:rPr>
              <a:t>intraligamentoso</a:t>
            </a: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 o de ligamento ancho</a:t>
            </a:r>
          </a:p>
          <a:p>
            <a:endParaRPr lang="es-MX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018D50A6-1322-4682-8F10-691E3EAE6306}"/>
              </a:ext>
            </a:extLst>
          </p:cNvPr>
          <p:cNvSpPr txBox="1"/>
          <p:nvPr/>
        </p:nvSpPr>
        <p:spPr>
          <a:xfrm>
            <a:off x="271615" y="2744300"/>
            <a:ext cx="4469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Raleway SemiBold" pitchFamily="2" charset="0"/>
              </a:rPr>
              <a:t>Implantaciones placentarias ectópicas en sitios menos esperados : </a:t>
            </a:r>
            <a:r>
              <a:rPr lang="es-MX" sz="1200" dirty="0" err="1">
                <a:solidFill>
                  <a:srgbClr val="002060"/>
                </a:solidFill>
                <a:latin typeface="Raleway SemiBold" pitchFamily="2" charset="0"/>
              </a:rPr>
              <a:t>omentum</a:t>
            </a: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, el hígado y el retroperitoneo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A4D4C5A-0BEA-45D3-A30F-4971DA10072D}"/>
              </a:ext>
            </a:extLst>
          </p:cNvPr>
          <p:cNvSpPr txBox="1"/>
          <p:nvPr/>
        </p:nvSpPr>
        <p:spPr>
          <a:xfrm>
            <a:off x="223558" y="3803227"/>
            <a:ext cx="481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Implantes uterinos intramurales </a:t>
            </a:r>
            <a:r>
              <a:rPr lang="es-MX" sz="1200" dirty="0">
                <a:latin typeface="Raleway SemiBold" pitchFamily="2" charset="0"/>
              </a:rPr>
              <a:t>en sitios distintos de una cicatriz por cesárea en mujeres con cirugías uterinas previas, ART o </a:t>
            </a:r>
            <a:r>
              <a:rPr lang="es-MX" sz="1200" dirty="0" err="1">
                <a:latin typeface="Raleway SemiBold" pitchFamily="2" charset="0"/>
              </a:rPr>
              <a:t>adenomiosis</a:t>
            </a:r>
            <a:endParaRPr lang="es-MX" sz="1200" dirty="0">
              <a:latin typeface="Raleway SemiBold" pitchFamily="2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66D49C65-1E4B-406E-B0EA-37209DE3891F}"/>
              </a:ext>
            </a:extLst>
          </p:cNvPr>
          <p:cNvSpPr txBox="1"/>
          <p:nvPr/>
        </p:nvSpPr>
        <p:spPr>
          <a:xfrm>
            <a:off x="6296425" y="703073"/>
            <a:ext cx="2330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Laparotomía</a:t>
            </a:r>
          </a:p>
          <a:p>
            <a:r>
              <a:rPr lang="es-MX" dirty="0" err="1">
                <a:solidFill>
                  <a:srgbClr val="002060"/>
                </a:solidFill>
                <a:latin typeface="Raleway SemiBold" pitchFamily="2" charset="0"/>
              </a:rPr>
              <a:t>Excisión</a:t>
            </a: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 laparoscópica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BFE225-0985-4626-844C-6E91F6D3D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279" y="2253084"/>
            <a:ext cx="4069137" cy="2499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446593" y="588610"/>
            <a:ext cx="5405562" cy="647680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1342570" y="694877"/>
            <a:ext cx="3613608" cy="1029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dirty="0"/>
              <a:t>EMBARAZO TUBÁRICO</a:t>
            </a:r>
            <a:endParaRPr sz="2000" b="1" dirty="0"/>
          </a:p>
        </p:txBody>
      </p:sp>
      <p:sp>
        <p:nvSpPr>
          <p:cNvPr id="924" name="Google Shape;924;p36"/>
          <p:cNvSpPr txBox="1">
            <a:spLocks noGrp="1"/>
          </p:cNvSpPr>
          <p:nvPr>
            <p:ph type="body" idx="1"/>
          </p:nvPr>
        </p:nvSpPr>
        <p:spPr>
          <a:xfrm>
            <a:off x="204409" y="1426658"/>
            <a:ext cx="4655423" cy="2920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b="1" dirty="0">
                <a:latin typeface="Raleway SemiBold" pitchFamily="2" charset="0"/>
              </a:rPr>
              <a:t>Implantación de los embarazos ectópicos.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200" b="1" dirty="0">
              <a:latin typeface="Raleway SemiBold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MX" sz="1200" b="1" dirty="0">
                <a:solidFill>
                  <a:srgbClr val="002060"/>
                </a:solidFill>
                <a:latin typeface="Raleway SemiBold" pitchFamily="2" charset="0"/>
              </a:rPr>
              <a:t>95% en diversos segmentos de la trompa de Falopio.</a:t>
            </a:r>
          </a:p>
          <a:p>
            <a:pPr marL="285750" lvl="0" indent="-285750">
              <a:buSzPts val="1100"/>
              <a:buFont typeface="Courier New" panose="02070309020205020404" pitchFamily="49" charset="0"/>
              <a:buChar char="o"/>
            </a:pPr>
            <a:endParaRPr lang="es-MX" sz="1200" dirty="0">
              <a:latin typeface="Raleway SemiBold" pitchFamily="2" charset="0"/>
            </a:endParaRPr>
          </a:p>
          <a:p>
            <a:pPr marL="285750" lvl="0" indent="-285750">
              <a:buSzPts val="1100"/>
              <a:buFont typeface="Courier New" panose="02070309020205020404" pitchFamily="49" charset="0"/>
              <a:buChar char="o"/>
            </a:pPr>
            <a:r>
              <a:rPr lang="es-MX" sz="1200" dirty="0">
                <a:latin typeface="Raleway SemiBold" pitchFamily="2" charset="0"/>
              </a:rPr>
              <a:t>12% ístmicos </a:t>
            </a:r>
          </a:p>
          <a:p>
            <a:pPr marL="285750" lvl="0" indent="-285750">
              <a:buSzPts val="1100"/>
              <a:buFont typeface="Courier New" panose="02070309020205020404" pitchFamily="49" charset="0"/>
              <a:buChar char="o"/>
            </a:pPr>
            <a:r>
              <a:rPr lang="es-MX" sz="1200" dirty="0">
                <a:latin typeface="Raleway SemiBold" pitchFamily="2" charset="0"/>
              </a:rPr>
              <a:t>11% </a:t>
            </a:r>
            <a:r>
              <a:rPr lang="es-MX" sz="1200" dirty="0" err="1">
                <a:latin typeface="Raleway SemiBold" pitchFamily="2" charset="0"/>
              </a:rPr>
              <a:t>fimbriales</a:t>
            </a:r>
            <a:r>
              <a:rPr lang="es-MX" sz="1200" dirty="0">
                <a:latin typeface="Raleway SemiBold" pitchFamily="2" charset="0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MX" sz="1200" dirty="0">
                <a:latin typeface="Raleway SemiBold" pitchFamily="2" charset="0"/>
              </a:rPr>
              <a:t>2% tubáricos intersticiales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endParaRPr lang="es-MX" sz="1200" dirty="0">
              <a:latin typeface="Raleway SemiBold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MX" sz="1200" b="1" dirty="0">
                <a:solidFill>
                  <a:srgbClr val="002060"/>
                </a:solidFill>
                <a:latin typeface="Raleway SemiBold" pitchFamily="2" charset="0"/>
              </a:rPr>
              <a:t>5% ectópicos no tubáricos se implanta en </a:t>
            </a:r>
          </a:p>
          <a:p>
            <a:pPr marL="742950" lvl="1" indent="-285750">
              <a:buSzPts val="1100"/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Ovario</a:t>
            </a:r>
          </a:p>
          <a:p>
            <a:pPr marL="742950" lvl="1" indent="-285750">
              <a:buSzPts val="1100"/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Cavidad peritoneal</a:t>
            </a:r>
          </a:p>
          <a:p>
            <a:pPr marL="742950" lvl="1" indent="-285750">
              <a:buSzPts val="1100"/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Cuello uterino </a:t>
            </a:r>
          </a:p>
          <a:p>
            <a:pPr marL="742950" lvl="1" indent="-285750">
              <a:buSzPts val="1100"/>
              <a:buFont typeface="Arial" panose="020B0604020202020204" pitchFamily="34" charset="0"/>
              <a:buChar char="•"/>
            </a:pPr>
            <a:r>
              <a:rPr lang="es-MX" dirty="0" err="1">
                <a:latin typeface="Raleway SemiBold" pitchFamily="2" charset="0"/>
              </a:rPr>
              <a:t>Ccatriz</a:t>
            </a:r>
            <a:r>
              <a:rPr lang="es-MX" dirty="0">
                <a:latin typeface="Raleway SemiBold" pitchFamily="2" charset="0"/>
              </a:rPr>
              <a:t> previa por cesárea</a:t>
            </a:r>
            <a:endParaRPr lang="en-US" dirty="0">
              <a:latin typeface="Raleway SemiBold" pitchFamily="2" charset="0"/>
            </a:endParaRPr>
          </a:p>
        </p:txBody>
      </p:sp>
      <p:grpSp>
        <p:nvGrpSpPr>
          <p:cNvPr id="12" name="Google Shape;3210;p71">
            <a:extLst>
              <a:ext uri="{FF2B5EF4-FFF2-40B4-BE49-F238E27FC236}">
                <a16:creationId xmlns:a16="http://schemas.microsoft.com/office/drawing/2014/main" id="{AB59C660-6844-42AE-929C-DE10C8675A21}"/>
              </a:ext>
            </a:extLst>
          </p:cNvPr>
          <p:cNvGrpSpPr/>
          <p:nvPr/>
        </p:nvGrpSpPr>
        <p:grpSpPr>
          <a:xfrm>
            <a:off x="6532410" y="190176"/>
            <a:ext cx="2449331" cy="1464298"/>
            <a:chOff x="4065234" y="4204912"/>
            <a:chExt cx="971065" cy="616383"/>
          </a:xfrm>
        </p:grpSpPr>
        <p:sp>
          <p:nvSpPr>
            <p:cNvPr id="13" name="Google Shape;3211;p71">
              <a:extLst>
                <a:ext uri="{FF2B5EF4-FFF2-40B4-BE49-F238E27FC236}">
                  <a16:creationId xmlns:a16="http://schemas.microsoft.com/office/drawing/2014/main" id="{FC82F494-EBE8-4C7D-881F-14774C6C4EAE}"/>
                </a:ext>
              </a:extLst>
            </p:cNvPr>
            <p:cNvSpPr/>
            <p:nvPr/>
          </p:nvSpPr>
          <p:spPr>
            <a:xfrm>
              <a:off x="4065234" y="4204912"/>
              <a:ext cx="971065" cy="616383"/>
            </a:xfrm>
            <a:custGeom>
              <a:avLst/>
              <a:gdLst/>
              <a:ahLst/>
              <a:cxnLst/>
              <a:rect l="l" t="t" r="r" b="b"/>
              <a:pathLst>
                <a:path w="52271" h="33179" extrusionOk="0">
                  <a:moveTo>
                    <a:pt x="1568" y="488"/>
                  </a:moveTo>
                  <a:cubicBezTo>
                    <a:pt x="5404" y="655"/>
                    <a:pt x="9257" y="689"/>
                    <a:pt x="13114" y="689"/>
                  </a:cubicBezTo>
                  <a:cubicBezTo>
                    <a:pt x="15685" y="689"/>
                    <a:pt x="18258" y="674"/>
                    <a:pt x="20829" y="674"/>
                  </a:cubicBezTo>
                  <a:cubicBezTo>
                    <a:pt x="22115" y="674"/>
                    <a:pt x="23400" y="677"/>
                    <a:pt x="24684" y="689"/>
                  </a:cubicBezTo>
                  <a:cubicBezTo>
                    <a:pt x="32357" y="755"/>
                    <a:pt x="40029" y="855"/>
                    <a:pt x="47701" y="955"/>
                  </a:cubicBezTo>
                  <a:cubicBezTo>
                    <a:pt x="47734" y="989"/>
                    <a:pt x="47768" y="1055"/>
                    <a:pt x="47868" y="1055"/>
                  </a:cubicBezTo>
                  <a:cubicBezTo>
                    <a:pt x="48218" y="1055"/>
                    <a:pt x="48585" y="1064"/>
                    <a:pt x="48956" y="1064"/>
                  </a:cubicBezTo>
                  <a:cubicBezTo>
                    <a:pt x="49327" y="1064"/>
                    <a:pt x="49702" y="1055"/>
                    <a:pt x="50069" y="1022"/>
                  </a:cubicBezTo>
                  <a:cubicBezTo>
                    <a:pt x="50094" y="1071"/>
                    <a:pt x="50154" y="1102"/>
                    <a:pt x="50224" y="1102"/>
                  </a:cubicBezTo>
                  <a:cubicBezTo>
                    <a:pt x="50249" y="1102"/>
                    <a:pt x="50276" y="1098"/>
                    <a:pt x="50303" y="1089"/>
                  </a:cubicBezTo>
                  <a:cubicBezTo>
                    <a:pt x="50331" y="1081"/>
                    <a:pt x="50358" y="1077"/>
                    <a:pt x="50384" y="1077"/>
                  </a:cubicBezTo>
                  <a:cubicBezTo>
                    <a:pt x="51227" y="1077"/>
                    <a:pt x="51070" y="5139"/>
                    <a:pt x="51070" y="5592"/>
                  </a:cubicBezTo>
                  <a:cubicBezTo>
                    <a:pt x="51103" y="6793"/>
                    <a:pt x="51103" y="7994"/>
                    <a:pt x="51137" y="9195"/>
                  </a:cubicBezTo>
                  <a:lnTo>
                    <a:pt x="51237" y="17200"/>
                  </a:lnTo>
                  <a:cubicBezTo>
                    <a:pt x="51303" y="19769"/>
                    <a:pt x="51337" y="22337"/>
                    <a:pt x="51370" y="24939"/>
                  </a:cubicBezTo>
                  <a:cubicBezTo>
                    <a:pt x="51403" y="26207"/>
                    <a:pt x="51403" y="27508"/>
                    <a:pt x="51437" y="28809"/>
                  </a:cubicBezTo>
                  <a:cubicBezTo>
                    <a:pt x="51470" y="29909"/>
                    <a:pt x="51737" y="31577"/>
                    <a:pt x="50903" y="32511"/>
                  </a:cubicBezTo>
                  <a:cubicBezTo>
                    <a:pt x="50870" y="32511"/>
                    <a:pt x="50836" y="32478"/>
                    <a:pt x="50770" y="32478"/>
                  </a:cubicBezTo>
                  <a:cubicBezTo>
                    <a:pt x="49142" y="32471"/>
                    <a:pt x="47514" y="32469"/>
                    <a:pt x="45886" y="32469"/>
                  </a:cubicBezTo>
                  <a:cubicBezTo>
                    <a:pt x="39375" y="32469"/>
                    <a:pt x="32864" y="32511"/>
                    <a:pt x="26352" y="32511"/>
                  </a:cubicBezTo>
                  <a:cubicBezTo>
                    <a:pt x="22349" y="32511"/>
                    <a:pt x="18380" y="32545"/>
                    <a:pt x="14410" y="32545"/>
                  </a:cubicBezTo>
                  <a:cubicBezTo>
                    <a:pt x="12309" y="32545"/>
                    <a:pt x="10241" y="32545"/>
                    <a:pt x="8173" y="32578"/>
                  </a:cubicBezTo>
                  <a:cubicBezTo>
                    <a:pt x="7787" y="32578"/>
                    <a:pt x="6151" y="32689"/>
                    <a:pt x="4612" y="32689"/>
                  </a:cubicBezTo>
                  <a:cubicBezTo>
                    <a:pt x="3352" y="32689"/>
                    <a:pt x="2158" y="32615"/>
                    <a:pt x="1768" y="32345"/>
                  </a:cubicBezTo>
                  <a:cubicBezTo>
                    <a:pt x="1768" y="32278"/>
                    <a:pt x="1768" y="32244"/>
                    <a:pt x="1768" y="32211"/>
                  </a:cubicBezTo>
                  <a:cubicBezTo>
                    <a:pt x="1301" y="30944"/>
                    <a:pt x="1501" y="29409"/>
                    <a:pt x="1468" y="28108"/>
                  </a:cubicBezTo>
                  <a:cubicBezTo>
                    <a:pt x="1468" y="26907"/>
                    <a:pt x="1434" y="25706"/>
                    <a:pt x="1434" y="24472"/>
                  </a:cubicBezTo>
                  <a:cubicBezTo>
                    <a:pt x="1401" y="21804"/>
                    <a:pt x="1368" y="19135"/>
                    <a:pt x="1334" y="16467"/>
                  </a:cubicBezTo>
                  <a:cubicBezTo>
                    <a:pt x="1301" y="13865"/>
                    <a:pt x="1268" y="11296"/>
                    <a:pt x="1234" y="8694"/>
                  </a:cubicBezTo>
                  <a:cubicBezTo>
                    <a:pt x="1201" y="7393"/>
                    <a:pt x="1201" y="6126"/>
                    <a:pt x="1168" y="4825"/>
                  </a:cubicBezTo>
                  <a:cubicBezTo>
                    <a:pt x="1168" y="4191"/>
                    <a:pt x="734" y="789"/>
                    <a:pt x="1468" y="555"/>
                  </a:cubicBezTo>
                  <a:cubicBezTo>
                    <a:pt x="1501" y="555"/>
                    <a:pt x="1535" y="522"/>
                    <a:pt x="1568" y="488"/>
                  </a:cubicBezTo>
                  <a:close/>
                  <a:moveTo>
                    <a:pt x="9378" y="0"/>
                  </a:moveTo>
                  <a:cubicBezTo>
                    <a:pt x="6704" y="0"/>
                    <a:pt x="4032" y="40"/>
                    <a:pt x="1368" y="155"/>
                  </a:cubicBezTo>
                  <a:cubicBezTo>
                    <a:pt x="1301" y="155"/>
                    <a:pt x="1268" y="188"/>
                    <a:pt x="1234" y="222"/>
                  </a:cubicBezTo>
                  <a:cubicBezTo>
                    <a:pt x="0" y="288"/>
                    <a:pt x="601" y="4425"/>
                    <a:pt x="601" y="5092"/>
                  </a:cubicBezTo>
                  <a:lnTo>
                    <a:pt x="734" y="14665"/>
                  </a:lnTo>
                  <a:lnTo>
                    <a:pt x="834" y="23972"/>
                  </a:lnTo>
                  <a:cubicBezTo>
                    <a:pt x="867" y="25606"/>
                    <a:pt x="901" y="27241"/>
                    <a:pt x="901" y="28875"/>
                  </a:cubicBezTo>
                  <a:cubicBezTo>
                    <a:pt x="934" y="30043"/>
                    <a:pt x="767" y="31244"/>
                    <a:pt x="1234" y="32345"/>
                  </a:cubicBezTo>
                  <a:cubicBezTo>
                    <a:pt x="1284" y="33064"/>
                    <a:pt x="2127" y="33156"/>
                    <a:pt x="2844" y="33156"/>
                  </a:cubicBezTo>
                  <a:cubicBezTo>
                    <a:pt x="3091" y="33156"/>
                    <a:pt x="3323" y="33145"/>
                    <a:pt x="3503" y="33145"/>
                  </a:cubicBezTo>
                  <a:cubicBezTo>
                    <a:pt x="5738" y="33178"/>
                    <a:pt x="7972" y="33178"/>
                    <a:pt x="10241" y="33178"/>
                  </a:cubicBezTo>
                  <a:cubicBezTo>
                    <a:pt x="14744" y="33145"/>
                    <a:pt x="19247" y="33145"/>
                    <a:pt x="23750" y="33145"/>
                  </a:cubicBezTo>
                  <a:cubicBezTo>
                    <a:pt x="32690" y="33112"/>
                    <a:pt x="41663" y="33145"/>
                    <a:pt x="50603" y="33078"/>
                  </a:cubicBezTo>
                  <a:cubicBezTo>
                    <a:pt x="50650" y="33102"/>
                    <a:pt x="50681" y="33126"/>
                    <a:pt x="50730" y="33126"/>
                  </a:cubicBezTo>
                  <a:cubicBezTo>
                    <a:pt x="50750" y="33126"/>
                    <a:pt x="50774" y="33122"/>
                    <a:pt x="50803" y="33112"/>
                  </a:cubicBezTo>
                  <a:cubicBezTo>
                    <a:pt x="51570" y="32812"/>
                    <a:pt x="51870" y="32211"/>
                    <a:pt x="52004" y="31411"/>
                  </a:cubicBezTo>
                  <a:cubicBezTo>
                    <a:pt x="52271" y="29909"/>
                    <a:pt x="52037" y="28242"/>
                    <a:pt x="52004" y="26741"/>
                  </a:cubicBezTo>
                  <a:cubicBezTo>
                    <a:pt x="51971" y="23205"/>
                    <a:pt x="51904" y="19669"/>
                    <a:pt x="51837" y="16166"/>
                  </a:cubicBezTo>
                  <a:cubicBezTo>
                    <a:pt x="51770" y="12630"/>
                    <a:pt x="51737" y="9128"/>
                    <a:pt x="51670" y="5592"/>
                  </a:cubicBezTo>
                  <a:cubicBezTo>
                    <a:pt x="51670" y="5023"/>
                    <a:pt x="52059" y="444"/>
                    <a:pt x="50683" y="444"/>
                  </a:cubicBezTo>
                  <a:cubicBezTo>
                    <a:pt x="50606" y="444"/>
                    <a:pt x="50524" y="458"/>
                    <a:pt x="50436" y="488"/>
                  </a:cubicBezTo>
                  <a:cubicBezTo>
                    <a:pt x="50248" y="463"/>
                    <a:pt x="50057" y="452"/>
                    <a:pt x="49866" y="452"/>
                  </a:cubicBezTo>
                  <a:cubicBezTo>
                    <a:pt x="49311" y="452"/>
                    <a:pt x="48747" y="539"/>
                    <a:pt x="48201" y="588"/>
                  </a:cubicBezTo>
                  <a:cubicBezTo>
                    <a:pt x="48168" y="522"/>
                    <a:pt x="48068" y="455"/>
                    <a:pt x="47968" y="455"/>
                  </a:cubicBezTo>
                  <a:cubicBezTo>
                    <a:pt x="40195" y="288"/>
                    <a:pt x="32423" y="222"/>
                    <a:pt x="24651" y="188"/>
                  </a:cubicBezTo>
                  <a:cubicBezTo>
                    <a:pt x="19576" y="144"/>
                    <a:pt x="14473" y="0"/>
                    <a:pt x="9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2;p71">
              <a:extLst>
                <a:ext uri="{FF2B5EF4-FFF2-40B4-BE49-F238E27FC236}">
                  <a16:creationId xmlns:a16="http://schemas.microsoft.com/office/drawing/2014/main" id="{9B92BBD3-0052-41B9-A887-00E48DD746BA}"/>
                </a:ext>
              </a:extLst>
            </p:cNvPr>
            <p:cNvSpPr/>
            <p:nvPr/>
          </p:nvSpPr>
          <p:spPr>
            <a:xfrm>
              <a:off x="4078852" y="4213977"/>
              <a:ext cx="947545" cy="598233"/>
            </a:xfrm>
            <a:custGeom>
              <a:avLst/>
              <a:gdLst/>
              <a:ahLst/>
              <a:cxnLst/>
              <a:rect l="l" t="t" r="r" b="b"/>
              <a:pathLst>
                <a:path w="51005" h="32202" extrusionOk="0">
                  <a:moveTo>
                    <a:pt x="13177" y="567"/>
                  </a:moveTo>
                  <a:cubicBezTo>
                    <a:pt x="13277" y="567"/>
                    <a:pt x="13277" y="734"/>
                    <a:pt x="13177" y="734"/>
                  </a:cubicBezTo>
                  <a:cubicBezTo>
                    <a:pt x="12843" y="768"/>
                    <a:pt x="12543" y="768"/>
                    <a:pt x="12210" y="768"/>
                  </a:cubicBezTo>
                  <a:cubicBezTo>
                    <a:pt x="12110" y="734"/>
                    <a:pt x="12110" y="567"/>
                    <a:pt x="12210" y="567"/>
                  </a:cubicBezTo>
                  <a:close/>
                  <a:moveTo>
                    <a:pt x="17980" y="467"/>
                  </a:moveTo>
                  <a:cubicBezTo>
                    <a:pt x="18548" y="467"/>
                    <a:pt x="19148" y="501"/>
                    <a:pt x="19715" y="567"/>
                  </a:cubicBezTo>
                  <a:cubicBezTo>
                    <a:pt x="19807" y="598"/>
                    <a:pt x="19843" y="771"/>
                    <a:pt x="19743" y="771"/>
                  </a:cubicBezTo>
                  <a:cubicBezTo>
                    <a:pt x="19734" y="771"/>
                    <a:pt x="19725" y="770"/>
                    <a:pt x="19715" y="768"/>
                  </a:cubicBezTo>
                  <a:cubicBezTo>
                    <a:pt x="19115" y="768"/>
                    <a:pt x="18548" y="701"/>
                    <a:pt x="17980" y="668"/>
                  </a:cubicBezTo>
                  <a:cubicBezTo>
                    <a:pt x="17880" y="634"/>
                    <a:pt x="17847" y="467"/>
                    <a:pt x="17980" y="467"/>
                  </a:cubicBezTo>
                  <a:close/>
                  <a:moveTo>
                    <a:pt x="7335" y="676"/>
                  </a:moveTo>
                  <a:cubicBezTo>
                    <a:pt x="7531" y="676"/>
                    <a:pt x="7723" y="684"/>
                    <a:pt x="7907" y="701"/>
                  </a:cubicBezTo>
                  <a:cubicBezTo>
                    <a:pt x="8007" y="701"/>
                    <a:pt x="8007" y="834"/>
                    <a:pt x="7907" y="834"/>
                  </a:cubicBezTo>
                  <a:cubicBezTo>
                    <a:pt x="7723" y="851"/>
                    <a:pt x="7531" y="859"/>
                    <a:pt x="7335" y="859"/>
                  </a:cubicBezTo>
                  <a:cubicBezTo>
                    <a:pt x="7139" y="859"/>
                    <a:pt x="6939" y="851"/>
                    <a:pt x="6739" y="834"/>
                  </a:cubicBezTo>
                  <a:cubicBezTo>
                    <a:pt x="6639" y="834"/>
                    <a:pt x="6639" y="701"/>
                    <a:pt x="6739" y="701"/>
                  </a:cubicBezTo>
                  <a:cubicBezTo>
                    <a:pt x="6939" y="684"/>
                    <a:pt x="7139" y="676"/>
                    <a:pt x="7335" y="676"/>
                  </a:cubicBezTo>
                  <a:close/>
                  <a:moveTo>
                    <a:pt x="10012" y="676"/>
                  </a:moveTo>
                  <a:cubicBezTo>
                    <a:pt x="10175" y="676"/>
                    <a:pt x="10342" y="684"/>
                    <a:pt x="10508" y="701"/>
                  </a:cubicBezTo>
                  <a:cubicBezTo>
                    <a:pt x="10575" y="701"/>
                    <a:pt x="10575" y="834"/>
                    <a:pt x="10508" y="834"/>
                  </a:cubicBezTo>
                  <a:cubicBezTo>
                    <a:pt x="10342" y="851"/>
                    <a:pt x="10175" y="859"/>
                    <a:pt x="10012" y="859"/>
                  </a:cubicBezTo>
                  <a:cubicBezTo>
                    <a:pt x="9850" y="859"/>
                    <a:pt x="9691" y="851"/>
                    <a:pt x="9541" y="834"/>
                  </a:cubicBezTo>
                  <a:cubicBezTo>
                    <a:pt x="9441" y="834"/>
                    <a:pt x="9441" y="701"/>
                    <a:pt x="9541" y="701"/>
                  </a:cubicBezTo>
                  <a:cubicBezTo>
                    <a:pt x="9691" y="684"/>
                    <a:pt x="9850" y="676"/>
                    <a:pt x="10012" y="676"/>
                  </a:cubicBezTo>
                  <a:close/>
                  <a:moveTo>
                    <a:pt x="28311" y="654"/>
                  </a:moveTo>
                  <a:cubicBezTo>
                    <a:pt x="28448" y="654"/>
                    <a:pt x="28585" y="658"/>
                    <a:pt x="28721" y="668"/>
                  </a:cubicBezTo>
                  <a:cubicBezTo>
                    <a:pt x="28855" y="668"/>
                    <a:pt x="28855" y="868"/>
                    <a:pt x="28721" y="868"/>
                  </a:cubicBezTo>
                  <a:cubicBezTo>
                    <a:pt x="28585" y="877"/>
                    <a:pt x="28448" y="882"/>
                    <a:pt x="28311" y="882"/>
                  </a:cubicBezTo>
                  <a:cubicBezTo>
                    <a:pt x="27981" y="882"/>
                    <a:pt x="27651" y="858"/>
                    <a:pt x="27320" y="834"/>
                  </a:cubicBezTo>
                  <a:cubicBezTo>
                    <a:pt x="27220" y="834"/>
                    <a:pt x="27220" y="701"/>
                    <a:pt x="27320" y="701"/>
                  </a:cubicBezTo>
                  <a:cubicBezTo>
                    <a:pt x="27651" y="677"/>
                    <a:pt x="27981" y="654"/>
                    <a:pt x="28311" y="654"/>
                  </a:cubicBezTo>
                  <a:close/>
                  <a:moveTo>
                    <a:pt x="22817" y="563"/>
                  </a:moveTo>
                  <a:cubicBezTo>
                    <a:pt x="22922" y="563"/>
                    <a:pt x="22939" y="704"/>
                    <a:pt x="22817" y="734"/>
                  </a:cubicBezTo>
                  <a:cubicBezTo>
                    <a:pt x="22450" y="868"/>
                    <a:pt x="22050" y="901"/>
                    <a:pt x="21616" y="901"/>
                  </a:cubicBezTo>
                  <a:cubicBezTo>
                    <a:pt x="21492" y="870"/>
                    <a:pt x="21484" y="664"/>
                    <a:pt x="21592" y="664"/>
                  </a:cubicBezTo>
                  <a:cubicBezTo>
                    <a:pt x="21599" y="664"/>
                    <a:pt x="21608" y="665"/>
                    <a:pt x="21616" y="668"/>
                  </a:cubicBezTo>
                  <a:cubicBezTo>
                    <a:pt x="22017" y="668"/>
                    <a:pt x="22417" y="601"/>
                    <a:pt x="22784" y="567"/>
                  </a:cubicBezTo>
                  <a:cubicBezTo>
                    <a:pt x="22796" y="564"/>
                    <a:pt x="22807" y="563"/>
                    <a:pt x="22817" y="563"/>
                  </a:cubicBezTo>
                  <a:close/>
                  <a:moveTo>
                    <a:pt x="2068" y="608"/>
                  </a:moveTo>
                  <a:cubicBezTo>
                    <a:pt x="2170" y="608"/>
                    <a:pt x="2271" y="616"/>
                    <a:pt x="2369" y="634"/>
                  </a:cubicBezTo>
                  <a:cubicBezTo>
                    <a:pt x="2536" y="668"/>
                    <a:pt x="2469" y="901"/>
                    <a:pt x="2336" y="901"/>
                  </a:cubicBezTo>
                  <a:cubicBezTo>
                    <a:pt x="2214" y="889"/>
                    <a:pt x="2092" y="881"/>
                    <a:pt x="1968" y="881"/>
                  </a:cubicBezTo>
                  <a:cubicBezTo>
                    <a:pt x="1754" y="881"/>
                    <a:pt x="1535" y="904"/>
                    <a:pt x="1302" y="968"/>
                  </a:cubicBezTo>
                  <a:cubicBezTo>
                    <a:pt x="1292" y="970"/>
                    <a:pt x="1282" y="972"/>
                    <a:pt x="1273" y="972"/>
                  </a:cubicBezTo>
                  <a:cubicBezTo>
                    <a:pt x="1164" y="972"/>
                    <a:pt x="1143" y="798"/>
                    <a:pt x="1235" y="768"/>
                  </a:cubicBezTo>
                  <a:cubicBezTo>
                    <a:pt x="1504" y="670"/>
                    <a:pt x="1790" y="608"/>
                    <a:pt x="2068" y="608"/>
                  </a:cubicBezTo>
                  <a:close/>
                  <a:moveTo>
                    <a:pt x="24809" y="626"/>
                  </a:moveTo>
                  <a:cubicBezTo>
                    <a:pt x="25091" y="626"/>
                    <a:pt x="25374" y="665"/>
                    <a:pt x="25619" y="768"/>
                  </a:cubicBezTo>
                  <a:cubicBezTo>
                    <a:pt x="25742" y="798"/>
                    <a:pt x="25695" y="972"/>
                    <a:pt x="25582" y="972"/>
                  </a:cubicBezTo>
                  <a:cubicBezTo>
                    <a:pt x="25573" y="972"/>
                    <a:pt x="25563" y="970"/>
                    <a:pt x="25553" y="968"/>
                  </a:cubicBezTo>
                  <a:cubicBezTo>
                    <a:pt x="25152" y="901"/>
                    <a:pt x="24752" y="868"/>
                    <a:pt x="24318" y="868"/>
                  </a:cubicBezTo>
                  <a:cubicBezTo>
                    <a:pt x="24185" y="868"/>
                    <a:pt x="24185" y="701"/>
                    <a:pt x="24285" y="668"/>
                  </a:cubicBezTo>
                  <a:cubicBezTo>
                    <a:pt x="24453" y="642"/>
                    <a:pt x="24631" y="626"/>
                    <a:pt x="24809" y="626"/>
                  </a:cubicBezTo>
                  <a:close/>
                  <a:moveTo>
                    <a:pt x="5038" y="768"/>
                  </a:moveTo>
                  <a:cubicBezTo>
                    <a:pt x="5138" y="768"/>
                    <a:pt x="5138" y="968"/>
                    <a:pt x="5038" y="968"/>
                  </a:cubicBezTo>
                  <a:cubicBezTo>
                    <a:pt x="4930" y="978"/>
                    <a:pt x="4823" y="982"/>
                    <a:pt x="4716" y="982"/>
                  </a:cubicBezTo>
                  <a:cubicBezTo>
                    <a:pt x="4459" y="982"/>
                    <a:pt x="4206" y="958"/>
                    <a:pt x="3970" y="934"/>
                  </a:cubicBezTo>
                  <a:cubicBezTo>
                    <a:pt x="3870" y="934"/>
                    <a:pt x="3870" y="801"/>
                    <a:pt x="3970" y="801"/>
                  </a:cubicBezTo>
                  <a:cubicBezTo>
                    <a:pt x="4304" y="801"/>
                    <a:pt x="4671" y="768"/>
                    <a:pt x="5038" y="768"/>
                  </a:cubicBezTo>
                  <a:close/>
                  <a:moveTo>
                    <a:pt x="37661" y="738"/>
                  </a:moveTo>
                  <a:cubicBezTo>
                    <a:pt x="37850" y="738"/>
                    <a:pt x="38039" y="745"/>
                    <a:pt x="38228" y="768"/>
                  </a:cubicBezTo>
                  <a:cubicBezTo>
                    <a:pt x="38362" y="768"/>
                    <a:pt x="38362" y="968"/>
                    <a:pt x="38228" y="968"/>
                  </a:cubicBezTo>
                  <a:cubicBezTo>
                    <a:pt x="37989" y="996"/>
                    <a:pt x="37749" y="1006"/>
                    <a:pt x="37509" y="1006"/>
                  </a:cubicBezTo>
                  <a:cubicBezTo>
                    <a:pt x="37182" y="1006"/>
                    <a:pt x="36854" y="987"/>
                    <a:pt x="36527" y="968"/>
                  </a:cubicBezTo>
                  <a:cubicBezTo>
                    <a:pt x="36394" y="968"/>
                    <a:pt x="36394" y="768"/>
                    <a:pt x="36527" y="768"/>
                  </a:cubicBezTo>
                  <a:cubicBezTo>
                    <a:pt x="36905" y="768"/>
                    <a:pt x="37283" y="738"/>
                    <a:pt x="37661" y="738"/>
                  </a:cubicBezTo>
                  <a:close/>
                  <a:moveTo>
                    <a:pt x="16279" y="868"/>
                  </a:moveTo>
                  <a:cubicBezTo>
                    <a:pt x="16413" y="901"/>
                    <a:pt x="16413" y="1068"/>
                    <a:pt x="16279" y="1101"/>
                  </a:cubicBezTo>
                  <a:lnTo>
                    <a:pt x="15112" y="1101"/>
                  </a:lnTo>
                  <a:cubicBezTo>
                    <a:pt x="14978" y="1101"/>
                    <a:pt x="14978" y="868"/>
                    <a:pt x="15112" y="868"/>
                  </a:cubicBezTo>
                  <a:close/>
                  <a:moveTo>
                    <a:pt x="31281" y="853"/>
                  </a:moveTo>
                  <a:cubicBezTo>
                    <a:pt x="31464" y="853"/>
                    <a:pt x="31646" y="857"/>
                    <a:pt x="31824" y="868"/>
                  </a:cubicBezTo>
                  <a:cubicBezTo>
                    <a:pt x="31957" y="901"/>
                    <a:pt x="31957" y="1068"/>
                    <a:pt x="31824" y="1101"/>
                  </a:cubicBezTo>
                  <a:cubicBezTo>
                    <a:pt x="31646" y="1112"/>
                    <a:pt x="31464" y="1116"/>
                    <a:pt x="31281" y="1116"/>
                  </a:cubicBezTo>
                  <a:cubicBezTo>
                    <a:pt x="30916" y="1116"/>
                    <a:pt x="30545" y="1101"/>
                    <a:pt x="30189" y="1101"/>
                  </a:cubicBezTo>
                  <a:cubicBezTo>
                    <a:pt x="30089" y="1068"/>
                    <a:pt x="30089" y="901"/>
                    <a:pt x="30189" y="868"/>
                  </a:cubicBezTo>
                  <a:cubicBezTo>
                    <a:pt x="30545" y="868"/>
                    <a:pt x="30916" y="853"/>
                    <a:pt x="31281" y="853"/>
                  </a:cubicBezTo>
                  <a:close/>
                  <a:moveTo>
                    <a:pt x="35155" y="897"/>
                  </a:moveTo>
                  <a:cubicBezTo>
                    <a:pt x="35268" y="897"/>
                    <a:pt x="35313" y="1070"/>
                    <a:pt x="35159" y="1101"/>
                  </a:cubicBezTo>
                  <a:cubicBezTo>
                    <a:pt x="34781" y="1190"/>
                    <a:pt x="34403" y="1235"/>
                    <a:pt x="34015" y="1235"/>
                  </a:cubicBezTo>
                  <a:cubicBezTo>
                    <a:pt x="33821" y="1235"/>
                    <a:pt x="33625" y="1224"/>
                    <a:pt x="33425" y="1201"/>
                  </a:cubicBezTo>
                  <a:cubicBezTo>
                    <a:pt x="33258" y="1201"/>
                    <a:pt x="33258" y="968"/>
                    <a:pt x="33425" y="968"/>
                  </a:cubicBezTo>
                  <a:cubicBezTo>
                    <a:pt x="33577" y="977"/>
                    <a:pt x="33729" y="981"/>
                    <a:pt x="33881" y="981"/>
                  </a:cubicBezTo>
                  <a:cubicBezTo>
                    <a:pt x="34296" y="981"/>
                    <a:pt x="34711" y="950"/>
                    <a:pt x="35126" y="901"/>
                  </a:cubicBezTo>
                  <a:cubicBezTo>
                    <a:pt x="35136" y="899"/>
                    <a:pt x="35146" y="897"/>
                    <a:pt x="35155" y="897"/>
                  </a:cubicBezTo>
                  <a:close/>
                  <a:moveTo>
                    <a:pt x="47635" y="953"/>
                  </a:moveTo>
                  <a:cubicBezTo>
                    <a:pt x="47791" y="953"/>
                    <a:pt x="47946" y="957"/>
                    <a:pt x="48102" y="968"/>
                  </a:cubicBezTo>
                  <a:cubicBezTo>
                    <a:pt x="48235" y="968"/>
                    <a:pt x="48235" y="1201"/>
                    <a:pt x="48102" y="1201"/>
                  </a:cubicBezTo>
                  <a:cubicBezTo>
                    <a:pt x="47905" y="1229"/>
                    <a:pt x="47707" y="1240"/>
                    <a:pt x="47510" y="1240"/>
                  </a:cubicBezTo>
                  <a:cubicBezTo>
                    <a:pt x="47240" y="1240"/>
                    <a:pt x="46971" y="1221"/>
                    <a:pt x="46701" y="1201"/>
                  </a:cubicBezTo>
                  <a:cubicBezTo>
                    <a:pt x="46534" y="1201"/>
                    <a:pt x="46534" y="968"/>
                    <a:pt x="46701" y="968"/>
                  </a:cubicBezTo>
                  <a:cubicBezTo>
                    <a:pt x="47012" y="968"/>
                    <a:pt x="47324" y="953"/>
                    <a:pt x="47635" y="953"/>
                  </a:cubicBezTo>
                  <a:close/>
                  <a:moveTo>
                    <a:pt x="43632" y="901"/>
                  </a:moveTo>
                  <a:cubicBezTo>
                    <a:pt x="44132" y="968"/>
                    <a:pt x="44599" y="934"/>
                    <a:pt x="45100" y="968"/>
                  </a:cubicBezTo>
                  <a:cubicBezTo>
                    <a:pt x="45200" y="968"/>
                    <a:pt x="45233" y="1135"/>
                    <a:pt x="45133" y="1168"/>
                  </a:cubicBezTo>
                  <a:cubicBezTo>
                    <a:pt x="44933" y="1221"/>
                    <a:pt x="44717" y="1243"/>
                    <a:pt x="44500" y="1243"/>
                  </a:cubicBezTo>
                  <a:cubicBezTo>
                    <a:pt x="44174" y="1243"/>
                    <a:pt x="43846" y="1195"/>
                    <a:pt x="43565" y="1135"/>
                  </a:cubicBezTo>
                  <a:cubicBezTo>
                    <a:pt x="43399" y="1101"/>
                    <a:pt x="43465" y="901"/>
                    <a:pt x="43632" y="901"/>
                  </a:cubicBezTo>
                  <a:close/>
                  <a:moveTo>
                    <a:pt x="39840" y="1131"/>
                  </a:moveTo>
                  <a:cubicBezTo>
                    <a:pt x="39848" y="1131"/>
                    <a:pt x="39855" y="1132"/>
                    <a:pt x="39863" y="1135"/>
                  </a:cubicBezTo>
                  <a:cubicBezTo>
                    <a:pt x="40430" y="1201"/>
                    <a:pt x="40997" y="1168"/>
                    <a:pt x="41564" y="1201"/>
                  </a:cubicBezTo>
                  <a:cubicBezTo>
                    <a:pt x="41664" y="1201"/>
                    <a:pt x="41697" y="1368"/>
                    <a:pt x="41597" y="1401"/>
                  </a:cubicBezTo>
                  <a:cubicBezTo>
                    <a:pt x="41388" y="1436"/>
                    <a:pt x="41179" y="1451"/>
                    <a:pt x="40971" y="1451"/>
                  </a:cubicBezTo>
                  <a:cubicBezTo>
                    <a:pt x="40582" y="1451"/>
                    <a:pt x="40199" y="1400"/>
                    <a:pt x="39829" y="1335"/>
                  </a:cubicBezTo>
                  <a:cubicBezTo>
                    <a:pt x="39706" y="1304"/>
                    <a:pt x="39754" y="1131"/>
                    <a:pt x="39840" y="1131"/>
                  </a:cubicBezTo>
                  <a:close/>
                  <a:moveTo>
                    <a:pt x="49043" y="1306"/>
                  </a:moveTo>
                  <a:cubicBezTo>
                    <a:pt x="49079" y="1306"/>
                    <a:pt x="49115" y="1325"/>
                    <a:pt x="49136" y="1368"/>
                  </a:cubicBezTo>
                  <a:cubicBezTo>
                    <a:pt x="49370" y="1735"/>
                    <a:pt x="49603" y="2135"/>
                    <a:pt x="49770" y="2536"/>
                  </a:cubicBezTo>
                  <a:cubicBezTo>
                    <a:pt x="49812" y="2641"/>
                    <a:pt x="49721" y="2707"/>
                    <a:pt x="49631" y="2707"/>
                  </a:cubicBezTo>
                  <a:cubicBezTo>
                    <a:pt x="49579" y="2707"/>
                    <a:pt x="49527" y="2685"/>
                    <a:pt x="49503" y="2636"/>
                  </a:cubicBezTo>
                  <a:cubicBezTo>
                    <a:pt x="49269" y="2269"/>
                    <a:pt x="49103" y="1868"/>
                    <a:pt x="48936" y="1501"/>
                  </a:cubicBezTo>
                  <a:cubicBezTo>
                    <a:pt x="48891" y="1389"/>
                    <a:pt x="48968" y="1306"/>
                    <a:pt x="49043" y="1306"/>
                  </a:cubicBezTo>
                  <a:close/>
                  <a:moveTo>
                    <a:pt x="1064" y="2144"/>
                  </a:moveTo>
                  <a:cubicBezTo>
                    <a:pt x="1118" y="2144"/>
                    <a:pt x="1168" y="2185"/>
                    <a:pt x="1168" y="2269"/>
                  </a:cubicBezTo>
                  <a:cubicBezTo>
                    <a:pt x="1235" y="2702"/>
                    <a:pt x="1168" y="3136"/>
                    <a:pt x="1135" y="3570"/>
                  </a:cubicBezTo>
                  <a:cubicBezTo>
                    <a:pt x="1135" y="3620"/>
                    <a:pt x="1102" y="3645"/>
                    <a:pt x="1064" y="3645"/>
                  </a:cubicBezTo>
                  <a:cubicBezTo>
                    <a:pt x="1027" y="3645"/>
                    <a:pt x="985" y="3620"/>
                    <a:pt x="968" y="3570"/>
                  </a:cubicBezTo>
                  <a:cubicBezTo>
                    <a:pt x="935" y="3136"/>
                    <a:pt x="902" y="2702"/>
                    <a:pt x="935" y="2269"/>
                  </a:cubicBezTo>
                  <a:cubicBezTo>
                    <a:pt x="952" y="2185"/>
                    <a:pt x="1010" y="2144"/>
                    <a:pt x="1064" y="2144"/>
                  </a:cubicBezTo>
                  <a:close/>
                  <a:moveTo>
                    <a:pt x="49501" y="4188"/>
                  </a:moveTo>
                  <a:cubicBezTo>
                    <a:pt x="49546" y="4188"/>
                    <a:pt x="49589" y="4214"/>
                    <a:pt x="49603" y="4270"/>
                  </a:cubicBezTo>
                  <a:cubicBezTo>
                    <a:pt x="49736" y="4704"/>
                    <a:pt x="49770" y="5171"/>
                    <a:pt x="49703" y="5604"/>
                  </a:cubicBezTo>
                  <a:cubicBezTo>
                    <a:pt x="49689" y="5663"/>
                    <a:pt x="49642" y="5689"/>
                    <a:pt x="49597" y="5689"/>
                  </a:cubicBezTo>
                  <a:cubicBezTo>
                    <a:pt x="49539" y="5689"/>
                    <a:pt x="49484" y="5646"/>
                    <a:pt x="49503" y="5571"/>
                  </a:cubicBezTo>
                  <a:cubicBezTo>
                    <a:pt x="49503" y="5171"/>
                    <a:pt x="49436" y="4737"/>
                    <a:pt x="49370" y="4337"/>
                  </a:cubicBezTo>
                  <a:cubicBezTo>
                    <a:pt x="49370" y="4240"/>
                    <a:pt x="49437" y="4188"/>
                    <a:pt x="49501" y="4188"/>
                  </a:cubicBezTo>
                  <a:close/>
                  <a:moveTo>
                    <a:pt x="1305" y="4819"/>
                  </a:moveTo>
                  <a:cubicBezTo>
                    <a:pt x="1372" y="4819"/>
                    <a:pt x="1435" y="4862"/>
                    <a:pt x="1435" y="4937"/>
                  </a:cubicBezTo>
                  <a:cubicBezTo>
                    <a:pt x="1369" y="5504"/>
                    <a:pt x="1335" y="6005"/>
                    <a:pt x="1502" y="6538"/>
                  </a:cubicBezTo>
                  <a:cubicBezTo>
                    <a:pt x="1522" y="6619"/>
                    <a:pt x="1481" y="6663"/>
                    <a:pt x="1438" y="6663"/>
                  </a:cubicBezTo>
                  <a:cubicBezTo>
                    <a:pt x="1411" y="6663"/>
                    <a:pt x="1382" y="6645"/>
                    <a:pt x="1369" y="6605"/>
                  </a:cubicBezTo>
                  <a:cubicBezTo>
                    <a:pt x="1135" y="6071"/>
                    <a:pt x="1002" y="5471"/>
                    <a:pt x="1168" y="4904"/>
                  </a:cubicBezTo>
                  <a:cubicBezTo>
                    <a:pt x="1198" y="4845"/>
                    <a:pt x="1253" y="4819"/>
                    <a:pt x="1305" y="4819"/>
                  </a:cubicBezTo>
                  <a:close/>
                  <a:moveTo>
                    <a:pt x="49586" y="7739"/>
                  </a:moveTo>
                  <a:cubicBezTo>
                    <a:pt x="49628" y="7739"/>
                    <a:pt x="49670" y="7773"/>
                    <a:pt x="49670" y="7839"/>
                  </a:cubicBezTo>
                  <a:cubicBezTo>
                    <a:pt x="49736" y="8306"/>
                    <a:pt x="49703" y="8773"/>
                    <a:pt x="49703" y="9240"/>
                  </a:cubicBezTo>
                  <a:cubicBezTo>
                    <a:pt x="49703" y="9307"/>
                    <a:pt x="49653" y="9340"/>
                    <a:pt x="49599" y="9340"/>
                  </a:cubicBezTo>
                  <a:cubicBezTo>
                    <a:pt x="49545" y="9340"/>
                    <a:pt x="49486" y="9307"/>
                    <a:pt x="49470" y="9240"/>
                  </a:cubicBezTo>
                  <a:cubicBezTo>
                    <a:pt x="49470" y="8773"/>
                    <a:pt x="49470" y="8306"/>
                    <a:pt x="49503" y="7839"/>
                  </a:cubicBezTo>
                  <a:cubicBezTo>
                    <a:pt x="49503" y="7773"/>
                    <a:pt x="49545" y="7739"/>
                    <a:pt x="49586" y="7739"/>
                  </a:cubicBezTo>
                  <a:close/>
                  <a:moveTo>
                    <a:pt x="1278" y="8355"/>
                  </a:moveTo>
                  <a:cubicBezTo>
                    <a:pt x="1339" y="8355"/>
                    <a:pt x="1402" y="8398"/>
                    <a:pt x="1402" y="8473"/>
                  </a:cubicBezTo>
                  <a:cubicBezTo>
                    <a:pt x="1402" y="9007"/>
                    <a:pt x="1369" y="9541"/>
                    <a:pt x="1335" y="10074"/>
                  </a:cubicBezTo>
                  <a:cubicBezTo>
                    <a:pt x="1335" y="10158"/>
                    <a:pt x="1285" y="10199"/>
                    <a:pt x="1235" y="10199"/>
                  </a:cubicBezTo>
                  <a:cubicBezTo>
                    <a:pt x="1185" y="10199"/>
                    <a:pt x="1135" y="10158"/>
                    <a:pt x="1135" y="10074"/>
                  </a:cubicBezTo>
                  <a:cubicBezTo>
                    <a:pt x="1068" y="9541"/>
                    <a:pt x="1068" y="8973"/>
                    <a:pt x="1168" y="8440"/>
                  </a:cubicBezTo>
                  <a:cubicBezTo>
                    <a:pt x="1183" y="8381"/>
                    <a:pt x="1230" y="8355"/>
                    <a:pt x="1278" y="8355"/>
                  </a:cubicBezTo>
                  <a:close/>
                  <a:moveTo>
                    <a:pt x="1385" y="11500"/>
                  </a:moveTo>
                  <a:cubicBezTo>
                    <a:pt x="1427" y="11500"/>
                    <a:pt x="1469" y="11525"/>
                    <a:pt x="1469" y="11575"/>
                  </a:cubicBezTo>
                  <a:cubicBezTo>
                    <a:pt x="1569" y="11942"/>
                    <a:pt x="1502" y="12376"/>
                    <a:pt x="1469" y="12776"/>
                  </a:cubicBezTo>
                  <a:cubicBezTo>
                    <a:pt x="1469" y="12826"/>
                    <a:pt x="1427" y="12851"/>
                    <a:pt x="1385" y="12851"/>
                  </a:cubicBezTo>
                  <a:cubicBezTo>
                    <a:pt x="1344" y="12851"/>
                    <a:pt x="1302" y="12826"/>
                    <a:pt x="1302" y="12776"/>
                  </a:cubicBezTo>
                  <a:cubicBezTo>
                    <a:pt x="1269" y="12376"/>
                    <a:pt x="1202" y="11942"/>
                    <a:pt x="1302" y="11575"/>
                  </a:cubicBezTo>
                  <a:cubicBezTo>
                    <a:pt x="1302" y="11525"/>
                    <a:pt x="1344" y="11500"/>
                    <a:pt x="1385" y="11500"/>
                  </a:cubicBezTo>
                  <a:close/>
                  <a:moveTo>
                    <a:pt x="49803" y="11475"/>
                  </a:moveTo>
                  <a:cubicBezTo>
                    <a:pt x="49853" y="11475"/>
                    <a:pt x="49903" y="11509"/>
                    <a:pt x="49903" y="11575"/>
                  </a:cubicBezTo>
                  <a:cubicBezTo>
                    <a:pt x="49937" y="11976"/>
                    <a:pt x="49937" y="12376"/>
                    <a:pt x="49903" y="12776"/>
                  </a:cubicBezTo>
                  <a:cubicBezTo>
                    <a:pt x="49903" y="12843"/>
                    <a:pt x="49853" y="12876"/>
                    <a:pt x="49803" y="12876"/>
                  </a:cubicBezTo>
                  <a:cubicBezTo>
                    <a:pt x="49753" y="12876"/>
                    <a:pt x="49703" y="12843"/>
                    <a:pt x="49703" y="12776"/>
                  </a:cubicBezTo>
                  <a:cubicBezTo>
                    <a:pt x="49670" y="12376"/>
                    <a:pt x="49670" y="11976"/>
                    <a:pt x="49703" y="11575"/>
                  </a:cubicBezTo>
                  <a:cubicBezTo>
                    <a:pt x="49703" y="11509"/>
                    <a:pt x="49753" y="11475"/>
                    <a:pt x="49803" y="11475"/>
                  </a:cubicBezTo>
                  <a:close/>
                  <a:moveTo>
                    <a:pt x="1285" y="14252"/>
                  </a:moveTo>
                  <a:cubicBezTo>
                    <a:pt x="1335" y="14252"/>
                    <a:pt x="1385" y="14294"/>
                    <a:pt x="1402" y="14377"/>
                  </a:cubicBezTo>
                  <a:cubicBezTo>
                    <a:pt x="1469" y="14811"/>
                    <a:pt x="1402" y="15245"/>
                    <a:pt x="1402" y="15645"/>
                  </a:cubicBezTo>
                  <a:cubicBezTo>
                    <a:pt x="1385" y="15728"/>
                    <a:pt x="1327" y="15770"/>
                    <a:pt x="1273" y="15770"/>
                  </a:cubicBezTo>
                  <a:cubicBezTo>
                    <a:pt x="1219" y="15770"/>
                    <a:pt x="1168" y="15728"/>
                    <a:pt x="1168" y="15645"/>
                  </a:cubicBezTo>
                  <a:cubicBezTo>
                    <a:pt x="1135" y="15245"/>
                    <a:pt x="1102" y="14811"/>
                    <a:pt x="1168" y="14377"/>
                  </a:cubicBezTo>
                  <a:cubicBezTo>
                    <a:pt x="1185" y="14294"/>
                    <a:pt x="1235" y="14252"/>
                    <a:pt x="1285" y="14252"/>
                  </a:cubicBezTo>
                  <a:close/>
                  <a:moveTo>
                    <a:pt x="49703" y="15653"/>
                  </a:moveTo>
                  <a:cubicBezTo>
                    <a:pt x="49762" y="15653"/>
                    <a:pt x="49820" y="15695"/>
                    <a:pt x="49837" y="15778"/>
                  </a:cubicBezTo>
                  <a:cubicBezTo>
                    <a:pt x="49837" y="16145"/>
                    <a:pt x="49803" y="16546"/>
                    <a:pt x="49803" y="16946"/>
                  </a:cubicBezTo>
                  <a:cubicBezTo>
                    <a:pt x="49803" y="17013"/>
                    <a:pt x="49753" y="17046"/>
                    <a:pt x="49703" y="17046"/>
                  </a:cubicBezTo>
                  <a:cubicBezTo>
                    <a:pt x="49653" y="17046"/>
                    <a:pt x="49603" y="17013"/>
                    <a:pt x="49603" y="16946"/>
                  </a:cubicBezTo>
                  <a:cubicBezTo>
                    <a:pt x="49603" y="16546"/>
                    <a:pt x="49570" y="16145"/>
                    <a:pt x="49570" y="15778"/>
                  </a:cubicBezTo>
                  <a:cubicBezTo>
                    <a:pt x="49586" y="15695"/>
                    <a:pt x="49645" y="15653"/>
                    <a:pt x="49703" y="15653"/>
                  </a:cubicBezTo>
                  <a:close/>
                  <a:moveTo>
                    <a:pt x="1286" y="17447"/>
                  </a:moveTo>
                  <a:cubicBezTo>
                    <a:pt x="1339" y="17447"/>
                    <a:pt x="1388" y="17476"/>
                    <a:pt x="1402" y="17546"/>
                  </a:cubicBezTo>
                  <a:cubicBezTo>
                    <a:pt x="1535" y="18013"/>
                    <a:pt x="1435" y="18547"/>
                    <a:pt x="1302" y="19014"/>
                  </a:cubicBezTo>
                  <a:cubicBezTo>
                    <a:pt x="1276" y="19065"/>
                    <a:pt x="1236" y="19087"/>
                    <a:pt x="1198" y="19087"/>
                  </a:cubicBezTo>
                  <a:cubicBezTo>
                    <a:pt x="1137" y="19087"/>
                    <a:pt x="1081" y="19030"/>
                    <a:pt x="1102" y="18947"/>
                  </a:cubicBezTo>
                  <a:cubicBezTo>
                    <a:pt x="1168" y="18480"/>
                    <a:pt x="1102" y="18047"/>
                    <a:pt x="1135" y="17580"/>
                  </a:cubicBezTo>
                  <a:cubicBezTo>
                    <a:pt x="1135" y="17502"/>
                    <a:pt x="1214" y="17447"/>
                    <a:pt x="1286" y="17447"/>
                  </a:cubicBezTo>
                  <a:close/>
                  <a:moveTo>
                    <a:pt x="49920" y="19214"/>
                  </a:moveTo>
                  <a:cubicBezTo>
                    <a:pt x="49962" y="19214"/>
                    <a:pt x="50003" y="19248"/>
                    <a:pt x="50003" y="19314"/>
                  </a:cubicBezTo>
                  <a:cubicBezTo>
                    <a:pt x="50037" y="19715"/>
                    <a:pt x="50037" y="20148"/>
                    <a:pt x="50003" y="20582"/>
                  </a:cubicBezTo>
                  <a:cubicBezTo>
                    <a:pt x="50003" y="20649"/>
                    <a:pt x="49953" y="20682"/>
                    <a:pt x="49903" y="20682"/>
                  </a:cubicBezTo>
                  <a:cubicBezTo>
                    <a:pt x="49853" y="20682"/>
                    <a:pt x="49803" y="20649"/>
                    <a:pt x="49803" y="20582"/>
                  </a:cubicBezTo>
                  <a:cubicBezTo>
                    <a:pt x="49803" y="20148"/>
                    <a:pt x="49803" y="19715"/>
                    <a:pt x="49837" y="19314"/>
                  </a:cubicBezTo>
                  <a:cubicBezTo>
                    <a:pt x="49837" y="19248"/>
                    <a:pt x="49878" y="19214"/>
                    <a:pt x="49920" y="19214"/>
                  </a:cubicBezTo>
                  <a:close/>
                  <a:moveTo>
                    <a:pt x="1413" y="20585"/>
                  </a:moveTo>
                  <a:cubicBezTo>
                    <a:pt x="1461" y="20585"/>
                    <a:pt x="1502" y="20603"/>
                    <a:pt x="1502" y="20649"/>
                  </a:cubicBezTo>
                  <a:cubicBezTo>
                    <a:pt x="1569" y="21049"/>
                    <a:pt x="1502" y="21449"/>
                    <a:pt x="1602" y="21849"/>
                  </a:cubicBezTo>
                  <a:cubicBezTo>
                    <a:pt x="1623" y="21932"/>
                    <a:pt x="1541" y="21989"/>
                    <a:pt x="1468" y="21989"/>
                  </a:cubicBezTo>
                  <a:cubicBezTo>
                    <a:pt x="1423" y="21989"/>
                    <a:pt x="1381" y="21967"/>
                    <a:pt x="1369" y="21916"/>
                  </a:cubicBezTo>
                  <a:cubicBezTo>
                    <a:pt x="1235" y="21516"/>
                    <a:pt x="1135" y="21049"/>
                    <a:pt x="1269" y="20649"/>
                  </a:cubicBezTo>
                  <a:cubicBezTo>
                    <a:pt x="1287" y="20612"/>
                    <a:pt x="1355" y="20585"/>
                    <a:pt x="1413" y="20585"/>
                  </a:cubicBezTo>
                  <a:close/>
                  <a:moveTo>
                    <a:pt x="49916" y="22850"/>
                  </a:moveTo>
                  <a:cubicBezTo>
                    <a:pt x="49962" y="22850"/>
                    <a:pt x="50003" y="22883"/>
                    <a:pt x="50003" y="22950"/>
                  </a:cubicBezTo>
                  <a:cubicBezTo>
                    <a:pt x="50037" y="23384"/>
                    <a:pt x="50037" y="23784"/>
                    <a:pt x="50003" y="24218"/>
                  </a:cubicBezTo>
                  <a:cubicBezTo>
                    <a:pt x="50003" y="24284"/>
                    <a:pt x="49962" y="24318"/>
                    <a:pt x="49916" y="24318"/>
                  </a:cubicBezTo>
                  <a:cubicBezTo>
                    <a:pt x="49870" y="24318"/>
                    <a:pt x="49820" y="24284"/>
                    <a:pt x="49803" y="24218"/>
                  </a:cubicBezTo>
                  <a:cubicBezTo>
                    <a:pt x="49770" y="23784"/>
                    <a:pt x="49770" y="23384"/>
                    <a:pt x="49803" y="22950"/>
                  </a:cubicBezTo>
                  <a:cubicBezTo>
                    <a:pt x="49820" y="22883"/>
                    <a:pt x="49870" y="22850"/>
                    <a:pt x="49916" y="22850"/>
                  </a:cubicBezTo>
                  <a:close/>
                  <a:moveTo>
                    <a:pt x="1485" y="23684"/>
                  </a:moveTo>
                  <a:cubicBezTo>
                    <a:pt x="1535" y="23684"/>
                    <a:pt x="1585" y="23717"/>
                    <a:pt x="1602" y="23784"/>
                  </a:cubicBezTo>
                  <a:cubicBezTo>
                    <a:pt x="1702" y="24218"/>
                    <a:pt x="1635" y="24751"/>
                    <a:pt x="1569" y="25185"/>
                  </a:cubicBezTo>
                  <a:cubicBezTo>
                    <a:pt x="1569" y="25252"/>
                    <a:pt x="1527" y="25285"/>
                    <a:pt x="1485" y="25285"/>
                  </a:cubicBezTo>
                  <a:cubicBezTo>
                    <a:pt x="1444" y="25285"/>
                    <a:pt x="1402" y="25252"/>
                    <a:pt x="1402" y="25185"/>
                  </a:cubicBezTo>
                  <a:cubicBezTo>
                    <a:pt x="1369" y="24751"/>
                    <a:pt x="1269" y="24218"/>
                    <a:pt x="1369" y="23784"/>
                  </a:cubicBezTo>
                  <a:cubicBezTo>
                    <a:pt x="1385" y="23717"/>
                    <a:pt x="1435" y="23684"/>
                    <a:pt x="1485" y="23684"/>
                  </a:cubicBezTo>
                  <a:close/>
                  <a:moveTo>
                    <a:pt x="50120" y="25977"/>
                  </a:moveTo>
                  <a:cubicBezTo>
                    <a:pt x="50162" y="25977"/>
                    <a:pt x="50203" y="26002"/>
                    <a:pt x="50203" y="26052"/>
                  </a:cubicBezTo>
                  <a:cubicBezTo>
                    <a:pt x="50237" y="26519"/>
                    <a:pt x="50237" y="26986"/>
                    <a:pt x="50203" y="27453"/>
                  </a:cubicBezTo>
                  <a:cubicBezTo>
                    <a:pt x="50203" y="27503"/>
                    <a:pt x="50170" y="27528"/>
                    <a:pt x="50133" y="27528"/>
                  </a:cubicBezTo>
                  <a:cubicBezTo>
                    <a:pt x="50095" y="27528"/>
                    <a:pt x="50053" y="27503"/>
                    <a:pt x="50037" y="27453"/>
                  </a:cubicBezTo>
                  <a:cubicBezTo>
                    <a:pt x="50037" y="26986"/>
                    <a:pt x="50003" y="26519"/>
                    <a:pt x="50037" y="26052"/>
                  </a:cubicBezTo>
                  <a:cubicBezTo>
                    <a:pt x="50037" y="26002"/>
                    <a:pt x="50078" y="25977"/>
                    <a:pt x="50120" y="25977"/>
                  </a:cubicBezTo>
                  <a:close/>
                  <a:moveTo>
                    <a:pt x="1473" y="27023"/>
                  </a:moveTo>
                  <a:cubicBezTo>
                    <a:pt x="1519" y="27023"/>
                    <a:pt x="1569" y="27050"/>
                    <a:pt x="1569" y="27086"/>
                  </a:cubicBezTo>
                  <a:cubicBezTo>
                    <a:pt x="1669" y="27453"/>
                    <a:pt x="1635" y="27820"/>
                    <a:pt x="1602" y="28187"/>
                  </a:cubicBezTo>
                  <a:cubicBezTo>
                    <a:pt x="1602" y="28254"/>
                    <a:pt x="1560" y="28287"/>
                    <a:pt x="1519" y="28287"/>
                  </a:cubicBezTo>
                  <a:cubicBezTo>
                    <a:pt x="1477" y="28287"/>
                    <a:pt x="1435" y="28254"/>
                    <a:pt x="1435" y="28187"/>
                  </a:cubicBezTo>
                  <a:cubicBezTo>
                    <a:pt x="1369" y="27820"/>
                    <a:pt x="1302" y="27453"/>
                    <a:pt x="1402" y="27086"/>
                  </a:cubicBezTo>
                  <a:cubicBezTo>
                    <a:pt x="1402" y="27041"/>
                    <a:pt x="1436" y="27023"/>
                    <a:pt x="1473" y="27023"/>
                  </a:cubicBezTo>
                  <a:close/>
                  <a:moveTo>
                    <a:pt x="50033" y="28421"/>
                  </a:moveTo>
                  <a:cubicBezTo>
                    <a:pt x="50087" y="28421"/>
                    <a:pt x="50137" y="28454"/>
                    <a:pt x="50137" y="28521"/>
                  </a:cubicBezTo>
                  <a:cubicBezTo>
                    <a:pt x="50170" y="28954"/>
                    <a:pt x="50170" y="29388"/>
                    <a:pt x="50137" y="29788"/>
                  </a:cubicBezTo>
                  <a:cubicBezTo>
                    <a:pt x="50137" y="29872"/>
                    <a:pt x="50087" y="29913"/>
                    <a:pt x="50033" y="29913"/>
                  </a:cubicBezTo>
                  <a:cubicBezTo>
                    <a:pt x="49978" y="29913"/>
                    <a:pt x="49920" y="29872"/>
                    <a:pt x="49903" y="29788"/>
                  </a:cubicBezTo>
                  <a:cubicBezTo>
                    <a:pt x="49870" y="29388"/>
                    <a:pt x="49870" y="28954"/>
                    <a:pt x="49903" y="28521"/>
                  </a:cubicBezTo>
                  <a:cubicBezTo>
                    <a:pt x="49920" y="28454"/>
                    <a:pt x="49978" y="28421"/>
                    <a:pt x="50033" y="28421"/>
                  </a:cubicBezTo>
                  <a:close/>
                  <a:moveTo>
                    <a:pt x="1610" y="29792"/>
                  </a:moveTo>
                  <a:cubicBezTo>
                    <a:pt x="1680" y="29792"/>
                    <a:pt x="1755" y="29856"/>
                    <a:pt x="1736" y="29955"/>
                  </a:cubicBezTo>
                  <a:cubicBezTo>
                    <a:pt x="1669" y="30289"/>
                    <a:pt x="1702" y="30656"/>
                    <a:pt x="1869" y="30956"/>
                  </a:cubicBezTo>
                  <a:cubicBezTo>
                    <a:pt x="1893" y="31028"/>
                    <a:pt x="1830" y="31083"/>
                    <a:pt x="1769" y="31083"/>
                  </a:cubicBezTo>
                  <a:cubicBezTo>
                    <a:pt x="1745" y="31083"/>
                    <a:pt x="1721" y="31075"/>
                    <a:pt x="1702" y="31056"/>
                  </a:cubicBezTo>
                  <a:cubicBezTo>
                    <a:pt x="1469" y="30689"/>
                    <a:pt x="1369" y="30289"/>
                    <a:pt x="1502" y="29888"/>
                  </a:cubicBezTo>
                  <a:cubicBezTo>
                    <a:pt x="1516" y="29821"/>
                    <a:pt x="1562" y="29792"/>
                    <a:pt x="1610" y="29792"/>
                  </a:cubicBezTo>
                  <a:close/>
                  <a:moveTo>
                    <a:pt x="31173" y="31108"/>
                  </a:moveTo>
                  <a:cubicBezTo>
                    <a:pt x="31316" y="31108"/>
                    <a:pt x="31457" y="31112"/>
                    <a:pt x="31590" y="31123"/>
                  </a:cubicBezTo>
                  <a:cubicBezTo>
                    <a:pt x="31690" y="31123"/>
                    <a:pt x="31690" y="31256"/>
                    <a:pt x="31590" y="31256"/>
                  </a:cubicBezTo>
                  <a:cubicBezTo>
                    <a:pt x="31457" y="31267"/>
                    <a:pt x="31316" y="31271"/>
                    <a:pt x="31173" y="31271"/>
                  </a:cubicBezTo>
                  <a:cubicBezTo>
                    <a:pt x="30886" y="31271"/>
                    <a:pt x="30589" y="31256"/>
                    <a:pt x="30323" y="31256"/>
                  </a:cubicBezTo>
                  <a:cubicBezTo>
                    <a:pt x="30223" y="31256"/>
                    <a:pt x="30223" y="31123"/>
                    <a:pt x="30323" y="31123"/>
                  </a:cubicBezTo>
                  <a:cubicBezTo>
                    <a:pt x="30589" y="31123"/>
                    <a:pt x="30886" y="31108"/>
                    <a:pt x="31173" y="31108"/>
                  </a:cubicBezTo>
                  <a:close/>
                  <a:moveTo>
                    <a:pt x="42731" y="30989"/>
                  </a:moveTo>
                  <a:cubicBezTo>
                    <a:pt x="42898" y="30989"/>
                    <a:pt x="42865" y="31189"/>
                    <a:pt x="42731" y="31189"/>
                  </a:cubicBezTo>
                  <a:cubicBezTo>
                    <a:pt x="42064" y="31289"/>
                    <a:pt x="41397" y="31289"/>
                    <a:pt x="40697" y="31323"/>
                  </a:cubicBezTo>
                  <a:cubicBezTo>
                    <a:pt x="40563" y="31323"/>
                    <a:pt x="40563" y="31123"/>
                    <a:pt x="40697" y="31089"/>
                  </a:cubicBezTo>
                  <a:cubicBezTo>
                    <a:pt x="41364" y="31056"/>
                    <a:pt x="42064" y="30989"/>
                    <a:pt x="42731" y="30989"/>
                  </a:cubicBezTo>
                  <a:close/>
                  <a:moveTo>
                    <a:pt x="37062" y="30986"/>
                  </a:moveTo>
                  <a:cubicBezTo>
                    <a:pt x="37072" y="30986"/>
                    <a:pt x="37083" y="30987"/>
                    <a:pt x="37094" y="30989"/>
                  </a:cubicBezTo>
                  <a:cubicBezTo>
                    <a:pt x="37661" y="31089"/>
                    <a:pt x="38195" y="31056"/>
                    <a:pt x="38762" y="31089"/>
                  </a:cubicBezTo>
                  <a:cubicBezTo>
                    <a:pt x="38895" y="31089"/>
                    <a:pt x="38929" y="31289"/>
                    <a:pt x="38795" y="31289"/>
                  </a:cubicBezTo>
                  <a:cubicBezTo>
                    <a:pt x="38606" y="31323"/>
                    <a:pt x="38414" y="31338"/>
                    <a:pt x="38218" y="31338"/>
                  </a:cubicBezTo>
                  <a:cubicBezTo>
                    <a:pt x="37828" y="31338"/>
                    <a:pt x="37428" y="31278"/>
                    <a:pt x="37027" y="31189"/>
                  </a:cubicBezTo>
                  <a:cubicBezTo>
                    <a:pt x="36872" y="31189"/>
                    <a:pt x="36919" y="30986"/>
                    <a:pt x="37062" y="30986"/>
                  </a:cubicBezTo>
                  <a:close/>
                  <a:moveTo>
                    <a:pt x="9691" y="31198"/>
                  </a:moveTo>
                  <a:cubicBezTo>
                    <a:pt x="9916" y="31198"/>
                    <a:pt x="10142" y="31206"/>
                    <a:pt x="10375" y="31223"/>
                  </a:cubicBezTo>
                  <a:cubicBezTo>
                    <a:pt x="10508" y="31223"/>
                    <a:pt x="10508" y="31390"/>
                    <a:pt x="10375" y="31390"/>
                  </a:cubicBezTo>
                  <a:lnTo>
                    <a:pt x="9007" y="31390"/>
                  </a:lnTo>
                  <a:cubicBezTo>
                    <a:pt x="8874" y="31390"/>
                    <a:pt x="8874" y="31223"/>
                    <a:pt x="9007" y="31223"/>
                  </a:cubicBezTo>
                  <a:cubicBezTo>
                    <a:pt x="9241" y="31206"/>
                    <a:pt x="9466" y="31198"/>
                    <a:pt x="9691" y="31198"/>
                  </a:cubicBezTo>
                  <a:close/>
                  <a:moveTo>
                    <a:pt x="46167" y="31056"/>
                  </a:moveTo>
                  <a:cubicBezTo>
                    <a:pt x="46267" y="31056"/>
                    <a:pt x="46301" y="31256"/>
                    <a:pt x="46201" y="31256"/>
                  </a:cubicBezTo>
                  <a:cubicBezTo>
                    <a:pt x="45567" y="31390"/>
                    <a:pt x="44866" y="31390"/>
                    <a:pt x="44233" y="31390"/>
                  </a:cubicBezTo>
                  <a:cubicBezTo>
                    <a:pt x="44099" y="31390"/>
                    <a:pt x="44132" y="31223"/>
                    <a:pt x="44233" y="31189"/>
                  </a:cubicBezTo>
                  <a:cubicBezTo>
                    <a:pt x="44499" y="31156"/>
                    <a:pt x="44800" y="31123"/>
                    <a:pt x="45066" y="31089"/>
                  </a:cubicBezTo>
                  <a:lnTo>
                    <a:pt x="45100" y="31089"/>
                  </a:lnTo>
                  <a:cubicBezTo>
                    <a:pt x="45467" y="31056"/>
                    <a:pt x="45800" y="31056"/>
                    <a:pt x="46167" y="31056"/>
                  </a:cubicBezTo>
                  <a:close/>
                  <a:moveTo>
                    <a:pt x="27743" y="31186"/>
                  </a:moveTo>
                  <a:cubicBezTo>
                    <a:pt x="27830" y="31186"/>
                    <a:pt x="27877" y="31359"/>
                    <a:pt x="27754" y="31390"/>
                  </a:cubicBezTo>
                  <a:cubicBezTo>
                    <a:pt x="27437" y="31453"/>
                    <a:pt x="27120" y="31476"/>
                    <a:pt x="26802" y="31476"/>
                  </a:cubicBezTo>
                  <a:cubicBezTo>
                    <a:pt x="26619" y="31476"/>
                    <a:pt x="26436" y="31468"/>
                    <a:pt x="26253" y="31456"/>
                  </a:cubicBezTo>
                  <a:cubicBezTo>
                    <a:pt x="26120" y="31423"/>
                    <a:pt x="26120" y="31256"/>
                    <a:pt x="26253" y="31256"/>
                  </a:cubicBezTo>
                  <a:cubicBezTo>
                    <a:pt x="26378" y="31265"/>
                    <a:pt x="26506" y="31269"/>
                    <a:pt x="26635" y="31269"/>
                  </a:cubicBezTo>
                  <a:cubicBezTo>
                    <a:pt x="26988" y="31269"/>
                    <a:pt x="27354" y="31238"/>
                    <a:pt x="27721" y="31189"/>
                  </a:cubicBezTo>
                  <a:cubicBezTo>
                    <a:pt x="27728" y="31187"/>
                    <a:pt x="27736" y="31186"/>
                    <a:pt x="27743" y="31186"/>
                  </a:cubicBezTo>
                  <a:close/>
                  <a:moveTo>
                    <a:pt x="24511" y="31085"/>
                  </a:moveTo>
                  <a:cubicBezTo>
                    <a:pt x="24596" y="31085"/>
                    <a:pt x="24643" y="31226"/>
                    <a:pt x="24552" y="31256"/>
                  </a:cubicBezTo>
                  <a:cubicBezTo>
                    <a:pt x="24161" y="31412"/>
                    <a:pt x="23759" y="31477"/>
                    <a:pt x="23352" y="31477"/>
                  </a:cubicBezTo>
                  <a:cubicBezTo>
                    <a:pt x="23064" y="31477"/>
                    <a:pt x="22774" y="31445"/>
                    <a:pt x="22484" y="31390"/>
                  </a:cubicBezTo>
                  <a:cubicBezTo>
                    <a:pt x="22384" y="31390"/>
                    <a:pt x="22417" y="31256"/>
                    <a:pt x="22517" y="31256"/>
                  </a:cubicBezTo>
                  <a:cubicBezTo>
                    <a:pt x="22701" y="31284"/>
                    <a:pt x="22882" y="31296"/>
                    <a:pt x="23062" y="31296"/>
                  </a:cubicBezTo>
                  <a:cubicBezTo>
                    <a:pt x="23536" y="31296"/>
                    <a:pt x="24002" y="31210"/>
                    <a:pt x="24485" y="31089"/>
                  </a:cubicBezTo>
                  <a:cubicBezTo>
                    <a:pt x="24494" y="31086"/>
                    <a:pt x="24503" y="31085"/>
                    <a:pt x="24511" y="31085"/>
                  </a:cubicBezTo>
                  <a:close/>
                  <a:moveTo>
                    <a:pt x="7173" y="31289"/>
                  </a:moveTo>
                  <a:cubicBezTo>
                    <a:pt x="7306" y="31323"/>
                    <a:pt x="7306" y="31490"/>
                    <a:pt x="7173" y="31523"/>
                  </a:cubicBezTo>
                  <a:lnTo>
                    <a:pt x="5872" y="31523"/>
                  </a:lnTo>
                  <a:cubicBezTo>
                    <a:pt x="5738" y="31523"/>
                    <a:pt x="5738" y="31323"/>
                    <a:pt x="5872" y="31289"/>
                  </a:cubicBezTo>
                  <a:close/>
                  <a:moveTo>
                    <a:pt x="21216" y="31289"/>
                  </a:moveTo>
                  <a:cubicBezTo>
                    <a:pt x="21350" y="31289"/>
                    <a:pt x="21350" y="31490"/>
                    <a:pt x="21216" y="31523"/>
                  </a:cubicBezTo>
                  <a:cubicBezTo>
                    <a:pt x="20616" y="31523"/>
                    <a:pt x="19982" y="31523"/>
                    <a:pt x="19381" y="31490"/>
                  </a:cubicBezTo>
                  <a:cubicBezTo>
                    <a:pt x="19248" y="31490"/>
                    <a:pt x="19248" y="31323"/>
                    <a:pt x="19381" y="31289"/>
                  </a:cubicBezTo>
                  <a:close/>
                  <a:moveTo>
                    <a:pt x="13227" y="31281"/>
                  </a:moveTo>
                  <a:cubicBezTo>
                    <a:pt x="13502" y="31281"/>
                    <a:pt x="13777" y="31289"/>
                    <a:pt x="14044" y="31323"/>
                  </a:cubicBezTo>
                  <a:cubicBezTo>
                    <a:pt x="14144" y="31323"/>
                    <a:pt x="14144" y="31490"/>
                    <a:pt x="14044" y="31490"/>
                  </a:cubicBezTo>
                  <a:cubicBezTo>
                    <a:pt x="13777" y="31523"/>
                    <a:pt x="13502" y="31531"/>
                    <a:pt x="13227" y="31531"/>
                  </a:cubicBezTo>
                  <a:cubicBezTo>
                    <a:pt x="12952" y="31531"/>
                    <a:pt x="12677" y="31523"/>
                    <a:pt x="12410" y="31523"/>
                  </a:cubicBezTo>
                  <a:cubicBezTo>
                    <a:pt x="12276" y="31523"/>
                    <a:pt x="12276" y="31289"/>
                    <a:pt x="12410" y="31289"/>
                  </a:cubicBezTo>
                  <a:cubicBezTo>
                    <a:pt x="12677" y="31289"/>
                    <a:pt x="12952" y="31281"/>
                    <a:pt x="13227" y="31281"/>
                  </a:cubicBezTo>
                  <a:close/>
                  <a:moveTo>
                    <a:pt x="16813" y="31398"/>
                  </a:moveTo>
                  <a:cubicBezTo>
                    <a:pt x="17105" y="31398"/>
                    <a:pt x="17397" y="31406"/>
                    <a:pt x="17680" y="31423"/>
                  </a:cubicBezTo>
                  <a:cubicBezTo>
                    <a:pt x="17814" y="31423"/>
                    <a:pt x="17814" y="31623"/>
                    <a:pt x="17680" y="31623"/>
                  </a:cubicBezTo>
                  <a:cubicBezTo>
                    <a:pt x="17514" y="31633"/>
                    <a:pt x="17345" y="31637"/>
                    <a:pt x="17175" y="31637"/>
                  </a:cubicBezTo>
                  <a:cubicBezTo>
                    <a:pt x="16764" y="31637"/>
                    <a:pt x="16347" y="31613"/>
                    <a:pt x="15946" y="31590"/>
                  </a:cubicBezTo>
                  <a:cubicBezTo>
                    <a:pt x="15846" y="31590"/>
                    <a:pt x="15846" y="31423"/>
                    <a:pt x="15946" y="31423"/>
                  </a:cubicBezTo>
                  <a:cubicBezTo>
                    <a:pt x="16229" y="31406"/>
                    <a:pt x="16521" y="31398"/>
                    <a:pt x="16813" y="31398"/>
                  </a:cubicBezTo>
                  <a:close/>
                  <a:moveTo>
                    <a:pt x="2872" y="31384"/>
                  </a:moveTo>
                  <a:cubicBezTo>
                    <a:pt x="2882" y="31384"/>
                    <a:pt x="2892" y="31386"/>
                    <a:pt x="2903" y="31390"/>
                  </a:cubicBezTo>
                  <a:cubicBezTo>
                    <a:pt x="3120" y="31423"/>
                    <a:pt x="3328" y="31431"/>
                    <a:pt x="3537" y="31431"/>
                  </a:cubicBezTo>
                  <a:cubicBezTo>
                    <a:pt x="3745" y="31431"/>
                    <a:pt x="3954" y="31423"/>
                    <a:pt x="4171" y="31423"/>
                  </a:cubicBezTo>
                  <a:cubicBezTo>
                    <a:pt x="4271" y="31423"/>
                    <a:pt x="4271" y="31556"/>
                    <a:pt x="4204" y="31590"/>
                  </a:cubicBezTo>
                  <a:cubicBezTo>
                    <a:pt x="4059" y="31623"/>
                    <a:pt x="3907" y="31638"/>
                    <a:pt x="3754" y="31638"/>
                  </a:cubicBezTo>
                  <a:cubicBezTo>
                    <a:pt x="3448" y="31638"/>
                    <a:pt x="3137" y="31579"/>
                    <a:pt x="2870" y="31490"/>
                  </a:cubicBezTo>
                  <a:cubicBezTo>
                    <a:pt x="2781" y="31490"/>
                    <a:pt x="2797" y="31384"/>
                    <a:pt x="2872" y="31384"/>
                  </a:cubicBezTo>
                  <a:close/>
                  <a:moveTo>
                    <a:pt x="33714" y="31311"/>
                  </a:moveTo>
                  <a:cubicBezTo>
                    <a:pt x="33727" y="31311"/>
                    <a:pt x="33742" y="31315"/>
                    <a:pt x="33758" y="31323"/>
                  </a:cubicBezTo>
                  <a:cubicBezTo>
                    <a:pt x="33991" y="31386"/>
                    <a:pt x="34210" y="31409"/>
                    <a:pt x="34433" y="31409"/>
                  </a:cubicBezTo>
                  <a:cubicBezTo>
                    <a:pt x="34562" y="31409"/>
                    <a:pt x="34692" y="31402"/>
                    <a:pt x="34826" y="31390"/>
                  </a:cubicBezTo>
                  <a:cubicBezTo>
                    <a:pt x="34926" y="31390"/>
                    <a:pt x="34959" y="31590"/>
                    <a:pt x="34826" y="31623"/>
                  </a:cubicBezTo>
                  <a:cubicBezTo>
                    <a:pt x="34723" y="31642"/>
                    <a:pt x="34621" y="31650"/>
                    <a:pt x="34518" y="31650"/>
                  </a:cubicBezTo>
                  <a:cubicBezTo>
                    <a:pt x="34254" y="31650"/>
                    <a:pt x="33990" y="31595"/>
                    <a:pt x="33725" y="31523"/>
                  </a:cubicBezTo>
                  <a:cubicBezTo>
                    <a:pt x="33608" y="31494"/>
                    <a:pt x="33619" y="31311"/>
                    <a:pt x="33714" y="31311"/>
                  </a:cubicBezTo>
                  <a:close/>
                  <a:moveTo>
                    <a:pt x="50133" y="31219"/>
                  </a:moveTo>
                  <a:cubicBezTo>
                    <a:pt x="50251" y="31219"/>
                    <a:pt x="50327" y="31395"/>
                    <a:pt x="50203" y="31456"/>
                  </a:cubicBezTo>
                  <a:cubicBezTo>
                    <a:pt x="49875" y="31600"/>
                    <a:pt x="49522" y="31668"/>
                    <a:pt x="49167" y="31668"/>
                  </a:cubicBezTo>
                  <a:cubicBezTo>
                    <a:pt x="48944" y="31668"/>
                    <a:pt x="48721" y="31641"/>
                    <a:pt x="48502" y="31590"/>
                  </a:cubicBezTo>
                  <a:cubicBezTo>
                    <a:pt x="48379" y="31559"/>
                    <a:pt x="48427" y="31386"/>
                    <a:pt x="48540" y="31386"/>
                  </a:cubicBezTo>
                  <a:cubicBezTo>
                    <a:pt x="48549" y="31386"/>
                    <a:pt x="48559" y="31387"/>
                    <a:pt x="48569" y="31390"/>
                  </a:cubicBezTo>
                  <a:cubicBezTo>
                    <a:pt x="48734" y="31421"/>
                    <a:pt x="48896" y="31436"/>
                    <a:pt x="49056" y="31436"/>
                  </a:cubicBezTo>
                  <a:cubicBezTo>
                    <a:pt x="49413" y="31436"/>
                    <a:pt x="49758" y="31361"/>
                    <a:pt x="50103" y="31223"/>
                  </a:cubicBezTo>
                  <a:cubicBezTo>
                    <a:pt x="50114" y="31220"/>
                    <a:pt x="50123" y="31219"/>
                    <a:pt x="50133" y="31219"/>
                  </a:cubicBezTo>
                  <a:close/>
                  <a:moveTo>
                    <a:pt x="835" y="0"/>
                  </a:moveTo>
                  <a:cubicBezTo>
                    <a:pt x="802" y="34"/>
                    <a:pt x="768" y="67"/>
                    <a:pt x="735" y="67"/>
                  </a:cubicBezTo>
                  <a:cubicBezTo>
                    <a:pt x="1" y="301"/>
                    <a:pt x="435" y="3703"/>
                    <a:pt x="435" y="4337"/>
                  </a:cubicBezTo>
                  <a:cubicBezTo>
                    <a:pt x="468" y="5638"/>
                    <a:pt x="468" y="6939"/>
                    <a:pt x="501" y="8206"/>
                  </a:cubicBezTo>
                  <a:cubicBezTo>
                    <a:pt x="535" y="10808"/>
                    <a:pt x="568" y="13377"/>
                    <a:pt x="601" y="15979"/>
                  </a:cubicBezTo>
                  <a:cubicBezTo>
                    <a:pt x="635" y="18647"/>
                    <a:pt x="668" y="21316"/>
                    <a:pt x="701" y="23984"/>
                  </a:cubicBezTo>
                  <a:cubicBezTo>
                    <a:pt x="701" y="25218"/>
                    <a:pt x="735" y="26419"/>
                    <a:pt x="735" y="27620"/>
                  </a:cubicBezTo>
                  <a:cubicBezTo>
                    <a:pt x="768" y="28921"/>
                    <a:pt x="568" y="30489"/>
                    <a:pt x="1035" y="31723"/>
                  </a:cubicBezTo>
                  <a:cubicBezTo>
                    <a:pt x="1035" y="31756"/>
                    <a:pt x="1035" y="31790"/>
                    <a:pt x="1035" y="31857"/>
                  </a:cubicBezTo>
                  <a:cubicBezTo>
                    <a:pt x="1425" y="32127"/>
                    <a:pt x="2619" y="32201"/>
                    <a:pt x="3879" y="32201"/>
                  </a:cubicBezTo>
                  <a:cubicBezTo>
                    <a:pt x="5418" y="32201"/>
                    <a:pt x="7054" y="32090"/>
                    <a:pt x="7440" y="32090"/>
                  </a:cubicBezTo>
                  <a:cubicBezTo>
                    <a:pt x="9508" y="32057"/>
                    <a:pt x="11576" y="32057"/>
                    <a:pt x="13677" y="32057"/>
                  </a:cubicBezTo>
                  <a:cubicBezTo>
                    <a:pt x="17647" y="32057"/>
                    <a:pt x="21616" y="32023"/>
                    <a:pt x="25619" y="32023"/>
                  </a:cubicBezTo>
                  <a:cubicBezTo>
                    <a:pt x="32131" y="32023"/>
                    <a:pt x="38642" y="31981"/>
                    <a:pt x="45153" y="31981"/>
                  </a:cubicBezTo>
                  <a:cubicBezTo>
                    <a:pt x="46781" y="31981"/>
                    <a:pt x="48409" y="31983"/>
                    <a:pt x="50037" y="31990"/>
                  </a:cubicBezTo>
                  <a:cubicBezTo>
                    <a:pt x="50070" y="31990"/>
                    <a:pt x="50137" y="32023"/>
                    <a:pt x="50170" y="32023"/>
                  </a:cubicBezTo>
                  <a:cubicBezTo>
                    <a:pt x="51004" y="31089"/>
                    <a:pt x="50737" y="29421"/>
                    <a:pt x="50704" y="28321"/>
                  </a:cubicBezTo>
                  <a:cubicBezTo>
                    <a:pt x="50670" y="27020"/>
                    <a:pt x="50670" y="25719"/>
                    <a:pt x="50637" y="24451"/>
                  </a:cubicBezTo>
                  <a:cubicBezTo>
                    <a:pt x="50604" y="21849"/>
                    <a:pt x="50570" y="19281"/>
                    <a:pt x="50504" y="16712"/>
                  </a:cubicBezTo>
                  <a:lnTo>
                    <a:pt x="50404" y="8707"/>
                  </a:lnTo>
                  <a:cubicBezTo>
                    <a:pt x="50370" y="7506"/>
                    <a:pt x="50337" y="6305"/>
                    <a:pt x="50337" y="5104"/>
                  </a:cubicBezTo>
                  <a:cubicBezTo>
                    <a:pt x="50337" y="4651"/>
                    <a:pt x="50494" y="589"/>
                    <a:pt x="49651" y="589"/>
                  </a:cubicBezTo>
                  <a:cubicBezTo>
                    <a:pt x="49625" y="589"/>
                    <a:pt x="49598" y="593"/>
                    <a:pt x="49570" y="601"/>
                  </a:cubicBezTo>
                  <a:cubicBezTo>
                    <a:pt x="49543" y="610"/>
                    <a:pt x="49516" y="614"/>
                    <a:pt x="49491" y="614"/>
                  </a:cubicBezTo>
                  <a:cubicBezTo>
                    <a:pt x="49421" y="614"/>
                    <a:pt x="49361" y="583"/>
                    <a:pt x="49336" y="534"/>
                  </a:cubicBezTo>
                  <a:cubicBezTo>
                    <a:pt x="48969" y="567"/>
                    <a:pt x="48594" y="576"/>
                    <a:pt x="48223" y="576"/>
                  </a:cubicBezTo>
                  <a:cubicBezTo>
                    <a:pt x="47852" y="576"/>
                    <a:pt x="47485" y="567"/>
                    <a:pt x="47135" y="567"/>
                  </a:cubicBezTo>
                  <a:cubicBezTo>
                    <a:pt x="47035" y="567"/>
                    <a:pt x="46968" y="501"/>
                    <a:pt x="46968" y="467"/>
                  </a:cubicBezTo>
                  <a:cubicBezTo>
                    <a:pt x="39296" y="367"/>
                    <a:pt x="31624" y="267"/>
                    <a:pt x="23951" y="201"/>
                  </a:cubicBezTo>
                  <a:cubicBezTo>
                    <a:pt x="22667" y="189"/>
                    <a:pt x="21382" y="186"/>
                    <a:pt x="20096" y="186"/>
                  </a:cubicBezTo>
                  <a:cubicBezTo>
                    <a:pt x="17525" y="186"/>
                    <a:pt x="14952" y="201"/>
                    <a:pt x="12381" y="201"/>
                  </a:cubicBezTo>
                  <a:cubicBezTo>
                    <a:pt x="8524" y="201"/>
                    <a:pt x="4671" y="167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13;p71">
              <a:extLst>
                <a:ext uri="{FF2B5EF4-FFF2-40B4-BE49-F238E27FC236}">
                  <a16:creationId xmlns:a16="http://schemas.microsoft.com/office/drawing/2014/main" id="{FD3B574B-A856-4466-9193-547D5586B81E}"/>
                </a:ext>
              </a:extLst>
            </p:cNvPr>
            <p:cNvSpPr/>
            <p:nvPr/>
          </p:nvSpPr>
          <p:spPr>
            <a:xfrm>
              <a:off x="4977612" y="4793948"/>
              <a:ext cx="36189" cy="8341"/>
            </a:xfrm>
            <a:custGeom>
              <a:avLst/>
              <a:gdLst/>
              <a:ahLst/>
              <a:cxnLst/>
              <a:rect l="l" t="t" r="r" b="b"/>
              <a:pathLst>
                <a:path w="1948" h="449" extrusionOk="0">
                  <a:moveTo>
                    <a:pt x="1754" y="0"/>
                  </a:moveTo>
                  <a:cubicBezTo>
                    <a:pt x="1744" y="0"/>
                    <a:pt x="1735" y="1"/>
                    <a:pt x="1724" y="4"/>
                  </a:cubicBezTo>
                  <a:cubicBezTo>
                    <a:pt x="1379" y="142"/>
                    <a:pt x="1034" y="217"/>
                    <a:pt x="677" y="217"/>
                  </a:cubicBezTo>
                  <a:cubicBezTo>
                    <a:pt x="517" y="217"/>
                    <a:pt x="355" y="202"/>
                    <a:pt x="190" y="171"/>
                  </a:cubicBezTo>
                  <a:cubicBezTo>
                    <a:pt x="180" y="168"/>
                    <a:pt x="170" y="167"/>
                    <a:pt x="161" y="167"/>
                  </a:cubicBezTo>
                  <a:cubicBezTo>
                    <a:pt x="48" y="167"/>
                    <a:pt x="0" y="340"/>
                    <a:pt x="123" y="371"/>
                  </a:cubicBezTo>
                  <a:cubicBezTo>
                    <a:pt x="342" y="422"/>
                    <a:pt x="565" y="449"/>
                    <a:pt x="788" y="449"/>
                  </a:cubicBezTo>
                  <a:cubicBezTo>
                    <a:pt x="1143" y="449"/>
                    <a:pt x="1496" y="381"/>
                    <a:pt x="1824" y="237"/>
                  </a:cubicBezTo>
                  <a:cubicBezTo>
                    <a:pt x="1948" y="176"/>
                    <a:pt x="187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14;p71">
              <a:extLst>
                <a:ext uri="{FF2B5EF4-FFF2-40B4-BE49-F238E27FC236}">
                  <a16:creationId xmlns:a16="http://schemas.microsoft.com/office/drawing/2014/main" id="{BDE2B1F7-CB12-4D98-BD25-0809460216CB}"/>
                </a:ext>
              </a:extLst>
            </p:cNvPr>
            <p:cNvSpPr/>
            <p:nvPr/>
          </p:nvSpPr>
          <p:spPr>
            <a:xfrm>
              <a:off x="5007782" y="4696101"/>
              <a:ext cx="4347" cy="29297"/>
            </a:xfrm>
            <a:custGeom>
              <a:avLst/>
              <a:gdLst/>
              <a:ahLst/>
              <a:cxnLst/>
              <a:rect l="l" t="t" r="r" b="b"/>
              <a:pathLst>
                <a:path w="234" h="1577" extrusionOk="0">
                  <a:moveTo>
                    <a:pt x="121" y="0"/>
                  </a:moveTo>
                  <a:cubicBezTo>
                    <a:pt x="75" y="0"/>
                    <a:pt x="34" y="34"/>
                    <a:pt x="34" y="100"/>
                  </a:cubicBezTo>
                  <a:cubicBezTo>
                    <a:pt x="0" y="567"/>
                    <a:pt x="34" y="1034"/>
                    <a:pt x="67" y="1501"/>
                  </a:cubicBezTo>
                  <a:cubicBezTo>
                    <a:pt x="67" y="1551"/>
                    <a:pt x="100" y="1576"/>
                    <a:pt x="134" y="1576"/>
                  </a:cubicBezTo>
                  <a:cubicBezTo>
                    <a:pt x="167" y="1576"/>
                    <a:pt x="200" y="1551"/>
                    <a:pt x="200" y="1501"/>
                  </a:cubicBezTo>
                  <a:cubicBezTo>
                    <a:pt x="234" y="1034"/>
                    <a:pt x="234" y="567"/>
                    <a:pt x="234" y="100"/>
                  </a:cubicBezTo>
                  <a:cubicBezTo>
                    <a:pt x="217" y="34"/>
                    <a:pt x="16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15;p71">
              <a:extLst>
                <a:ext uri="{FF2B5EF4-FFF2-40B4-BE49-F238E27FC236}">
                  <a16:creationId xmlns:a16="http://schemas.microsoft.com/office/drawing/2014/main" id="{85AC147C-012B-4339-B02D-01FEB1D623EA}"/>
                </a:ext>
              </a:extLst>
            </p:cNvPr>
            <p:cNvSpPr/>
            <p:nvPr/>
          </p:nvSpPr>
          <p:spPr>
            <a:xfrm>
              <a:off x="5005293" y="4741950"/>
              <a:ext cx="5610" cy="27755"/>
            </a:xfrm>
            <a:custGeom>
              <a:avLst/>
              <a:gdLst/>
              <a:ahLst/>
              <a:cxnLst/>
              <a:rect l="l" t="t" r="r" b="b"/>
              <a:pathLst>
                <a:path w="302" h="1494" extrusionOk="0">
                  <a:moveTo>
                    <a:pt x="164" y="1"/>
                  </a:moveTo>
                  <a:cubicBezTo>
                    <a:pt x="109" y="1"/>
                    <a:pt x="51" y="34"/>
                    <a:pt x="34" y="101"/>
                  </a:cubicBezTo>
                  <a:cubicBezTo>
                    <a:pt x="1" y="534"/>
                    <a:pt x="1" y="968"/>
                    <a:pt x="34" y="1368"/>
                  </a:cubicBezTo>
                  <a:cubicBezTo>
                    <a:pt x="51" y="1452"/>
                    <a:pt x="109" y="1493"/>
                    <a:pt x="164" y="1493"/>
                  </a:cubicBezTo>
                  <a:cubicBezTo>
                    <a:pt x="218" y="1493"/>
                    <a:pt x="268" y="1452"/>
                    <a:pt x="268" y="1368"/>
                  </a:cubicBezTo>
                  <a:cubicBezTo>
                    <a:pt x="301" y="968"/>
                    <a:pt x="301" y="534"/>
                    <a:pt x="268" y="101"/>
                  </a:cubicBezTo>
                  <a:cubicBezTo>
                    <a:pt x="268" y="34"/>
                    <a:pt x="218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16;p71">
              <a:extLst>
                <a:ext uri="{FF2B5EF4-FFF2-40B4-BE49-F238E27FC236}">
                  <a16:creationId xmlns:a16="http://schemas.microsoft.com/office/drawing/2014/main" id="{3E4F0AD9-E9EB-4F76-BABA-491582966E5A}"/>
                </a:ext>
              </a:extLst>
            </p:cNvPr>
            <p:cNvSpPr/>
            <p:nvPr/>
          </p:nvSpPr>
          <p:spPr>
            <a:xfrm>
              <a:off x="5004067" y="4638473"/>
              <a:ext cx="4347" cy="27272"/>
            </a:xfrm>
            <a:custGeom>
              <a:avLst/>
              <a:gdLst/>
              <a:ahLst/>
              <a:cxnLst/>
              <a:rect l="l" t="t" r="r" b="b"/>
              <a:pathLst>
                <a:path w="234" h="1468" extrusionOk="0">
                  <a:moveTo>
                    <a:pt x="113" y="0"/>
                  </a:moveTo>
                  <a:cubicBezTo>
                    <a:pt x="67" y="0"/>
                    <a:pt x="17" y="33"/>
                    <a:pt x="0" y="100"/>
                  </a:cubicBezTo>
                  <a:cubicBezTo>
                    <a:pt x="0" y="534"/>
                    <a:pt x="0" y="967"/>
                    <a:pt x="34" y="1368"/>
                  </a:cubicBezTo>
                  <a:cubicBezTo>
                    <a:pt x="34" y="1434"/>
                    <a:pt x="75" y="1468"/>
                    <a:pt x="117" y="1468"/>
                  </a:cubicBezTo>
                  <a:cubicBezTo>
                    <a:pt x="159" y="1468"/>
                    <a:pt x="200" y="1434"/>
                    <a:pt x="200" y="1368"/>
                  </a:cubicBezTo>
                  <a:cubicBezTo>
                    <a:pt x="234" y="967"/>
                    <a:pt x="234" y="534"/>
                    <a:pt x="200" y="100"/>
                  </a:cubicBezTo>
                  <a:cubicBezTo>
                    <a:pt x="200" y="33"/>
                    <a:pt x="159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17;p71">
              <a:extLst>
                <a:ext uri="{FF2B5EF4-FFF2-40B4-BE49-F238E27FC236}">
                  <a16:creationId xmlns:a16="http://schemas.microsoft.com/office/drawing/2014/main" id="{23AC3C2A-251F-4FA5-85E6-220889ECCC4A}"/>
                </a:ext>
              </a:extLst>
            </p:cNvPr>
            <p:cNvSpPr/>
            <p:nvPr/>
          </p:nvSpPr>
          <p:spPr>
            <a:xfrm>
              <a:off x="5003435" y="4570926"/>
              <a:ext cx="4979" cy="27272"/>
            </a:xfrm>
            <a:custGeom>
              <a:avLst/>
              <a:gdLst/>
              <a:ahLst/>
              <a:cxnLst/>
              <a:rect l="l" t="t" r="r" b="b"/>
              <a:pathLst>
                <a:path w="268" h="1468" extrusionOk="0">
                  <a:moveTo>
                    <a:pt x="151" y="0"/>
                  </a:moveTo>
                  <a:cubicBezTo>
                    <a:pt x="109" y="0"/>
                    <a:pt x="68" y="34"/>
                    <a:pt x="68" y="100"/>
                  </a:cubicBezTo>
                  <a:cubicBezTo>
                    <a:pt x="1" y="501"/>
                    <a:pt x="34" y="934"/>
                    <a:pt x="34" y="1368"/>
                  </a:cubicBezTo>
                  <a:cubicBezTo>
                    <a:pt x="34" y="1435"/>
                    <a:pt x="84" y="1468"/>
                    <a:pt x="134" y="1468"/>
                  </a:cubicBezTo>
                  <a:cubicBezTo>
                    <a:pt x="184" y="1468"/>
                    <a:pt x="234" y="1435"/>
                    <a:pt x="234" y="1368"/>
                  </a:cubicBezTo>
                  <a:cubicBezTo>
                    <a:pt x="268" y="934"/>
                    <a:pt x="268" y="501"/>
                    <a:pt x="234" y="100"/>
                  </a:cubicBezTo>
                  <a:cubicBezTo>
                    <a:pt x="234" y="34"/>
                    <a:pt x="19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18;p71">
              <a:extLst>
                <a:ext uri="{FF2B5EF4-FFF2-40B4-BE49-F238E27FC236}">
                  <a16:creationId xmlns:a16="http://schemas.microsoft.com/office/drawing/2014/main" id="{581F8B6C-9F7A-4CCC-A158-F5AD2C5BF3A2}"/>
                </a:ext>
              </a:extLst>
            </p:cNvPr>
            <p:cNvSpPr/>
            <p:nvPr/>
          </p:nvSpPr>
          <p:spPr>
            <a:xfrm>
              <a:off x="5001577" y="4427154"/>
              <a:ext cx="4979" cy="26046"/>
            </a:xfrm>
            <a:custGeom>
              <a:avLst/>
              <a:gdLst/>
              <a:ahLst/>
              <a:cxnLst/>
              <a:rect l="l" t="t" r="r" b="b"/>
              <a:pathLst>
                <a:path w="268" h="1402" extrusionOk="0">
                  <a:moveTo>
                    <a:pt x="138" y="0"/>
                  </a:moveTo>
                  <a:cubicBezTo>
                    <a:pt x="84" y="0"/>
                    <a:pt x="34" y="34"/>
                    <a:pt x="34" y="100"/>
                  </a:cubicBezTo>
                  <a:cubicBezTo>
                    <a:pt x="1" y="501"/>
                    <a:pt x="1" y="901"/>
                    <a:pt x="34" y="1301"/>
                  </a:cubicBezTo>
                  <a:cubicBezTo>
                    <a:pt x="34" y="1368"/>
                    <a:pt x="84" y="1401"/>
                    <a:pt x="134" y="1401"/>
                  </a:cubicBezTo>
                  <a:cubicBezTo>
                    <a:pt x="184" y="1401"/>
                    <a:pt x="234" y="1368"/>
                    <a:pt x="234" y="1301"/>
                  </a:cubicBezTo>
                  <a:cubicBezTo>
                    <a:pt x="268" y="901"/>
                    <a:pt x="268" y="501"/>
                    <a:pt x="268" y="100"/>
                  </a:cubicBezTo>
                  <a:cubicBezTo>
                    <a:pt x="251" y="34"/>
                    <a:pt x="193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19;p71">
              <a:extLst>
                <a:ext uri="{FF2B5EF4-FFF2-40B4-BE49-F238E27FC236}">
                  <a16:creationId xmlns:a16="http://schemas.microsoft.com/office/drawing/2014/main" id="{07F8BD1F-C3AD-479D-A856-C4F0D7BDCC88}"/>
                </a:ext>
              </a:extLst>
            </p:cNvPr>
            <p:cNvSpPr/>
            <p:nvPr/>
          </p:nvSpPr>
          <p:spPr>
            <a:xfrm>
              <a:off x="4999720" y="4504771"/>
              <a:ext cx="4979" cy="25878"/>
            </a:xfrm>
            <a:custGeom>
              <a:avLst/>
              <a:gdLst/>
              <a:ahLst/>
              <a:cxnLst/>
              <a:rect l="l" t="t" r="r" b="b"/>
              <a:pathLst>
                <a:path w="268" h="1393" extrusionOk="0">
                  <a:moveTo>
                    <a:pt x="134" y="0"/>
                  </a:moveTo>
                  <a:cubicBezTo>
                    <a:pt x="76" y="0"/>
                    <a:pt x="17" y="42"/>
                    <a:pt x="1" y="125"/>
                  </a:cubicBezTo>
                  <a:cubicBezTo>
                    <a:pt x="1" y="492"/>
                    <a:pt x="34" y="893"/>
                    <a:pt x="34" y="1293"/>
                  </a:cubicBezTo>
                  <a:cubicBezTo>
                    <a:pt x="34" y="1360"/>
                    <a:pt x="84" y="1393"/>
                    <a:pt x="134" y="1393"/>
                  </a:cubicBezTo>
                  <a:cubicBezTo>
                    <a:pt x="184" y="1393"/>
                    <a:pt x="234" y="1360"/>
                    <a:pt x="234" y="1293"/>
                  </a:cubicBezTo>
                  <a:cubicBezTo>
                    <a:pt x="234" y="893"/>
                    <a:pt x="268" y="492"/>
                    <a:pt x="268" y="125"/>
                  </a:cubicBezTo>
                  <a:cubicBezTo>
                    <a:pt x="251" y="42"/>
                    <a:pt x="19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20;p71">
              <a:extLst>
                <a:ext uri="{FF2B5EF4-FFF2-40B4-BE49-F238E27FC236}">
                  <a16:creationId xmlns:a16="http://schemas.microsoft.com/office/drawing/2014/main" id="{7A99583C-76B3-4A63-973C-7649540964EC}"/>
                </a:ext>
              </a:extLst>
            </p:cNvPr>
            <p:cNvSpPr/>
            <p:nvPr/>
          </p:nvSpPr>
          <p:spPr>
            <a:xfrm>
              <a:off x="4987106" y="4238240"/>
              <a:ext cx="17147" cy="26027"/>
            </a:xfrm>
            <a:custGeom>
              <a:avLst/>
              <a:gdLst/>
              <a:ahLst/>
              <a:cxnLst/>
              <a:rect l="l" t="t" r="r" b="b"/>
              <a:pathLst>
                <a:path w="923" h="1401" extrusionOk="0">
                  <a:moveTo>
                    <a:pt x="153" y="0"/>
                  </a:moveTo>
                  <a:cubicBezTo>
                    <a:pt x="78" y="0"/>
                    <a:pt x="1" y="83"/>
                    <a:pt x="46" y="195"/>
                  </a:cubicBezTo>
                  <a:cubicBezTo>
                    <a:pt x="213" y="562"/>
                    <a:pt x="379" y="963"/>
                    <a:pt x="613" y="1330"/>
                  </a:cubicBezTo>
                  <a:cubicBezTo>
                    <a:pt x="637" y="1379"/>
                    <a:pt x="689" y="1401"/>
                    <a:pt x="741" y="1401"/>
                  </a:cubicBezTo>
                  <a:cubicBezTo>
                    <a:pt x="831" y="1401"/>
                    <a:pt x="922" y="1335"/>
                    <a:pt x="880" y="1230"/>
                  </a:cubicBezTo>
                  <a:cubicBezTo>
                    <a:pt x="713" y="829"/>
                    <a:pt x="480" y="429"/>
                    <a:pt x="246" y="62"/>
                  </a:cubicBezTo>
                  <a:cubicBezTo>
                    <a:pt x="225" y="19"/>
                    <a:pt x="189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21;p71">
              <a:extLst>
                <a:ext uri="{FF2B5EF4-FFF2-40B4-BE49-F238E27FC236}">
                  <a16:creationId xmlns:a16="http://schemas.microsoft.com/office/drawing/2014/main" id="{13315B51-D3D2-4131-A5A1-F9A8026EA4EC}"/>
                </a:ext>
              </a:extLst>
            </p:cNvPr>
            <p:cNvSpPr/>
            <p:nvPr/>
          </p:nvSpPr>
          <p:spPr>
            <a:xfrm>
              <a:off x="4996004" y="4291761"/>
              <a:ext cx="7450" cy="27978"/>
            </a:xfrm>
            <a:custGeom>
              <a:avLst/>
              <a:gdLst/>
              <a:ahLst/>
              <a:cxnLst/>
              <a:rect l="l" t="t" r="r" b="b"/>
              <a:pathLst>
                <a:path w="401" h="1506" extrusionOk="0">
                  <a:moveTo>
                    <a:pt x="132" y="1"/>
                  </a:moveTo>
                  <a:cubicBezTo>
                    <a:pt x="68" y="1"/>
                    <a:pt x="1" y="53"/>
                    <a:pt x="1" y="150"/>
                  </a:cubicBezTo>
                  <a:cubicBezTo>
                    <a:pt x="67" y="583"/>
                    <a:pt x="134" y="984"/>
                    <a:pt x="134" y="1417"/>
                  </a:cubicBezTo>
                  <a:cubicBezTo>
                    <a:pt x="116" y="1471"/>
                    <a:pt x="165" y="1505"/>
                    <a:pt x="220" y="1505"/>
                  </a:cubicBezTo>
                  <a:cubicBezTo>
                    <a:pt x="267" y="1505"/>
                    <a:pt x="319" y="1479"/>
                    <a:pt x="334" y="1417"/>
                  </a:cubicBezTo>
                  <a:cubicBezTo>
                    <a:pt x="401" y="984"/>
                    <a:pt x="401" y="517"/>
                    <a:pt x="234" y="83"/>
                  </a:cubicBezTo>
                  <a:cubicBezTo>
                    <a:pt x="220" y="27"/>
                    <a:pt x="17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22;p71">
              <a:extLst>
                <a:ext uri="{FF2B5EF4-FFF2-40B4-BE49-F238E27FC236}">
                  <a16:creationId xmlns:a16="http://schemas.microsoft.com/office/drawing/2014/main" id="{CC12EB83-702B-4993-B23E-34156F756B4C}"/>
                </a:ext>
              </a:extLst>
            </p:cNvPr>
            <p:cNvSpPr/>
            <p:nvPr/>
          </p:nvSpPr>
          <p:spPr>
            <a:xfrm>
              <a:off x="4997862" y="4357749"/>
              <a:ext cx="4979" cy="297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22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567"/>
                    <a:pt x="1" y="1034"/>
                    <a:pt x="34" y="1501"/>
                  </a:cubicBezTo>
                  <a:cubicBezTo>
                    <a:pt x="34" y="1568"/>
                    <a:pt x="84" y="1601"/>
                    <a:pt x="134" y="1601"/>
                  </a:cubicBezTo>
                  <a:cubicBezTo>
                    <a:pt x="184" y="1601"/>
                    <a:pt x="234" y="1568"/>
                    <a:pt x="234" y="1501"/>
                  </a:cubicBezTo>
                  <a:cubicBezTo>
                    <a:pt x="234" y="1034"/>
                    <a:pt x="267" y="567"/>
                    <a:pt x="234" y="100"/>
                  </a:cubicBezTo>
                  <a:cubicBezTo>
                    <a:pt x="217" y="34"/>
                    <a:pt x="16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23;p71">
              <a:extLst>
                <a:ext uri="{FF2B5EF4-FFF2-40B4-BE49-F238E27FC236}">
                  <a16:creationId xmlns:a16="http://schemas.microsoft.com/office/drawing/2014/main" id="{64E2A958-1175-49CD-A5EC-099D82AC72B3}"/>
                </a:ext>
              </a:extLst>
            </p:cNvPr>
            <p:cNvSpPr/>
            <p:nvPr/>
          </p:nvSpPr>
          <p:spPr>
            <a:xfrm>
              <a:off x="4943337" y="4231663"/>
              <a:ext cx="31619" cy="5183"/>
            </a:xfrm>
            <a:custGeom>
              <a:avLst/>
              <a:gdLst/>
              <a:ahLst/>
              <a:cxnLst/>
              <a:rect l="l" t="t" r="r" b="b"/>
              <a:pathLst>
                <a:path w="1702" h="279" extrusionOk="0">
                  <a:moveTo>
                    <a:pt x="1101" y="1"/>
                  </a:moveTo>
                  <a:cubicBezTo>
                    <a:pt x="790" y="1"/>
                    <a:pt x="478" y="16"/>
                    <a:pt x="167" y="16"/>
                  </a:cubicBezTo>
                  <a:cubicBezTo>
                    <a:pt x="0" y="16"/>
                    <a:pt x="0" y="249"/>
                    <a:pt x="167" y="249"/>
                  </a:cubicBezTo>
                  <a:cubicBezTo>
                    <a:pt x="478" y="249"/>
                    <a:pt x="790" y="279"/>
                    <a:pt x="1101" y="279"/>
                  </a:cubicBezTo>
                  <a:cubicBezTo>
                    <a:pt x="1257" y="279"/>
                    <a:pt x="1412" y="272"/>
                    <a:pt x="1568" y="249"/>
                  </a:cubicBezTo>
                  <a:cubicBezTo>
                    <a:pt x="1701" y="249"/>
                    <a:pt x="1701" y="49"/>
                    <a:pt x="1568" y="16"/>
                  </a:cubicBezTo>
                  <a:cubicBezTo>
                    <a:pt x="1412" y="5"/>
                    <a:pt x="1257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24;p71">
              <a:extLst>
                <a:ext uri="{FF2B5EF4-FFF2-40B4-BE49-F238E27FC236}">
                  <a16:creationId xmlns:a16="http://schemas.microsoft.com/office/drawing/2014/main" id="{0D8B9F10-7A83-42A9-9A1E-1C046A3540CF}"/>
                </a:ext>
              </a:extLst>
            </p:cNvPr>
            <p:cNvSpPr/>
            <p:nvPr/>
          </p:nvSpPr>
          <p:spPr>
            <a:xfrm>
              <a:off x="4898101" y="4790902"/>
              <a:ext cx="40908" cy="6223"/>
            </a:xfrm>
            <a:custGeom>
              <a:avLst/>
              <a:gdLst/>
              <a:ahLst/>
              <a:cxnLst/>
              <a:rect l="l" t="t" r="r" b="b"/>
              <a:pathLst>
                <a:path w="2202" h="335" extrusionOk="0">
                  <a:moveTo>
                    <a:pt x="2068" y="1"/>
                  </a:moveTo>
                  <a:cubicBezTo>
                    <a:pt x="1701" y="1"/>
                    <a:pt x="1368" y="1"/>
                    <a:pt x="1001" y="34"/>
                  </a:cubicBezTo>
                  <a:lnTo>
                    <a:pt x="967" y="34"/>
                  </a:lnTo>
                  <a:cubicBezTo>
                    <a:pt x="701" y="68"/>
                    <a:pt x="400" y="101"/>
                    <a:pt x="134" y="134"/>
                  </a:cubicBezTo>
                  <a:cubicBezTo>
                    <a:pt x="33" y="134"/>
                    <a:pt x="0" y="335"/>
                    <a:pt x="134" y="335"/>
                  </a:cubicBezTo>
                  <a:cubicBezTo>
                    <a:pt x="767" y="335"/>
                    <a:pt x="1468" y="335"/>
                    <a:pt x="2102" y="201"/>
                  </a:cubicBezTo>
                  <a:cubicBezTo>
                    <a:pt x="2202" y="201"/>
                    <a:pt x="2168" y="1"/>
                    <a:pt x="2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25;p71">
              <a:extLst>
                <a:ext uri="{FF2B5EF4-FFF2-40B4-BE49-F238E27FC236}">
                  <a16:creationId xmlns:a16="http://schemas.microsoft.com/office/drawing/2014/main" id="{3E1E1A4E-B932-4F6E-B14F-6479901EBDA8}"/>
                </a:ext>
              </a:extLst>
            </p:cNvPr>
            <p:cNvSpPr/>
            <p:nvPr/>
          </p:nvSpPr>
          <p:spPr>
            <a:xfrm>
              <a:off x="4885691" y="4230716"/>
              <a:ext cx="33495" cy="6632"/>
            </a:xfrm>
            <a:custGeom>
              <a:avLst/>
              <a:gdLst/>
              <a:ahLst/>
              <a:cxnLst/>
              <a:rect l="l" t="t" r="r" b="b"/>
              <a:pathLst>
                <a:path w="1803" h="357" extrusionOk="0">
                  <a:moveTo>
                    <a:pt x="201" y="0"/>
                  </a:moveTo>
                  <a:cubicBezTo>
                    <a:pt x="34" y="0"/>
                    <a:pt x="1" y="200"/>
                    <a:pt x="134" y="234"/>
                  </a:cubicBezTo>
                  <a:cubicBezTo>
                    <a:pt x="420" y="295"/>
                    <a:pt x="756" y="356"/>
                    <a:pt x="1089" y="356"/>
                  </a:cubicBezTo>
                  <a:cubicBezTo>
                    <a:pt x="1299" y="356"/>
                    <a:pt x="1508" y="332"/>
                    <a:pt x="1702" y="267"/>
                  </a:cubicBezTo>
                  <a:cubicBezTo>
                    <a:pt x="1802" y="234"/>
                    <a:pt x="1769" y="67"/>
                    <a:pt x="1669" y="67"/>
                  </a:cubicBezTo>
                  <a:cubicBezTo>
                    <a:pt x="1168" y="33"/>
                    <a:pt x="701" y="67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26;p71">
              <a:extLst>
                <a:ext uri="{FF2B5EF4-FFF2-40B4-BE49-F238E27FC236}">
                  <a16:creationId xmlns:a16="http://schemas.microsoft.com/office/drawing/2014/main" id="{E7F0EED5-50BD-482A-9D67-B6ECEA58C412}"/>
                </a:ext>
              </a:extLst>
            </p:cNvPr>
            <p:cNvSpPr/>
            <p:nvPr/>
          </p:nvSpPr>
          <p:spPr>
            <a:xfrm>
              <a:off x="4832411" y="4789676"/>
              <a:ext cx="43397" cy="6205"/>
            </a:xfrm>
            <a:custGeom>
              <a:avLst/>
              <a:gdLst/>
              <a:ahLst/>
              <a:cxnLst/>
              <a:rect l="l" t="t" r="r" b="b"/>
              <a:pathLst>
                <a:path w="2336" h="334" extrusionOk="0">
                  <a:moveTo>
                    <a:pt x="2168" y="0"/>
                  </a:moveTo>
                  <a:cubicBezTo>
                    <a:pt x="1501" y="0"/>
                    <a:pt x="834" y="67"/>
                    <a:pt x="134" y="100"/>
                  </a:cubicBezTo>
                  <a:cubicBezTo>
                    <a:pt x="0" y="100"/>
                    <a:pt x="0" y="334"/>
                    <a:pt x="134" y="334"/>
                  </a:cubicBezTo>
                  <a:cubicBezTo>
                    <a:pt x="801" y="300"/>
                    <a:pt x="1501" y="300"/>
                    <a:pt x="2168" y="200"/>
                  </a:cubicBezTo>
                  <a:cubicBezTo>
                    <a:pt x="2302" y="200"/>
                    <a:pt x="2335" y="0"/>
                    <a:pt x="2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27;p71">
              <a:extLst>
                <a:ext uri="{FF2B5EF4-FFF2-40B4-BE49-F238E27FC236}">
                  <a16:creationId xmlns:a16="http://schemas.microsoft.com/office/drawing/2014/main" id="{EA203A3D-3A66-4548-B7B8-00A2AE92ADA8}"/>
                </a:ext>
              </a:extLst>
            </p:cNvPr>
            <p:cNvSpPr/>
            <p:nvPr/>
          </p:nvSpPr>
          <p:spPr>
            <a:xfrm>
              <a:off x="4816285" y="4235044"/>
              <a:ext cx="37211" cy="5889"/>
            </a:xfrm>
            <a:custGeom>
              <a:avLst/>
              <a:gdLst/>
              <a:ahLst/>
              <a:cxnLst/>
              <a:rect l="l" t="t" r="r" b="b"/>
              <a:pathLst>
                <a:path w="2003" h="317" extrusionOk="0">
                  <a:moveTo>
                    <a:pt x="168" y="1"/>
                  </a:moveTo>
                  <a:cubicBezTo>
                    <a:pt x="34" y="1"/>
                    <a:pt x="1" y="167"/>
                    <a:pt x="134" y="201"/>
                  </a:cubicBezTo>
                  <a:cubicBezTo>
                    <a:pt x="504" y="266"/>
                    <a:pt x="887" y="317"/>
                    <a:pt x="1276" y="317"/>
                  </a:cubicBezTo>
                  <a:cubicBezTo>
                    <a:pt x="1484" y="317"/>
                    <a:pt x="1693" y="302"/>
                    <a:pt x="1902" y="267"/>
                  </a:cubicBezTo>
                  <a:cubicBezTo>
                    <a:pt x="2002" y="234"/>
                    <a:pt x="1969" y="67"/>
                    <a:pt x="1869" y="67"/>
                  </a:cubicBezTo>
                  <a:cubicBezTo>
                    <a:pt x="1302" y="34"/>
                    <a:pt x="735" y="67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28;p71">
              <a:extLst>
                <a:ext uri="{FF2B5EF4-FFF2-40B4-BE49-F238E27FC236}">
                  <a16:creationId xmlns:a16="http://schemas.microsoft.com/office/drawing/2014/main" id="{B5387B32-4059-40E3-B44F-DBDF162DAD5B}"/>
                </a:ext>
              </a:extLst>
            </p:cNvPr>
            <p:cNvSpPr/>
            <p:nvPr/>
          </p:nvSpPr>
          <p:spPr>
            <a:xfrm>
              <a:off x="4764398" y="4789601"/>
              <a:ext cx="37657" cy="6558"/>
            </a:xfrm>
            <a:custGeom>
              <a:avLst/>
              <a:gdLst/>
              <a:ahLst/>
              <a:cxnLst/>
              <a:rect l="l" t="t" r="r" b="b"/>
              <a:pathLst>
                <a:path w="2027" h="353" extrusionOk="0">
                  <a:moveTo>
                    <a:pt x="166" y="1"/>
                  </a:moveTo>
                  <a:cubicBezTo>
                    <a:pt x="51" y="1"/>
                    <a:pt x="1" y="204"/>
                    <a:pt x="125" y="204"/>
                  </a:cubicBezTo>
                  <a:cubicBezTo>
                    <a:pt x="526" y="293"/>
                    <a:pt x="926" y="353"/>
                    <a:pt x="1316" y="353"/>
                  </a:cubicBezTo>
                  <a:cubicBezTo>
                    <a:pt x="1512" y="353"/>
                    <a:pt x="1704" y="338"/>
                    <a:pt x="1893" y="304"/>
                  </a:cubicBezTo>
                  <a:cubicBezTo>
                    <a:pt x="2027" y="304"/>
                    <a:pt x="1993" y="104"/>
                    <a:pt x="1860" y="104"/>
                  </a:cubicBezTo>
                  <a:cubicBezTo>
                    <a:pt x="1293" y="71"/>
                    <a:pt x="759" y="104"/>
                    <a:pt x="192" y="4"/>
                  </a:cubicBezTo>
                  <a:cubicBezTo>
                    <a:pt x="183" y="2"/>
                    <a:pt x="17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29;p71">
              <a:extLst>
                <a:ext uri="{FF2B5EF4-FFF2-40B4-BE49-F238E27FC236}">
                  <a16:creationId xmlns:a16="http://schemas.microsoft.com/office/drawing/2014/main" id="{09608AFE-766D-49DA-BF1C-B27BA692A258}"/>
                </a:ext>
              </a:extLst>
            </p:cNvPr>
            <p:cNvSpPr/>
            <p:nvPr/>
          </p:nvSpPr>
          <p:spPr>
            <a:xfrm>
              <a:off x="4754942" y="4227669"/>
              <a:ext cx="36579" cy="5016"/>
            </a:xfrm>
            <a:custGeom>
              <a:avLst/>
              <a:gdLst/>
              <a:ahLst/>
              <a:cxnLst/>
              <a:rect l="l" t="t" r="r" b="b"/>
              <a:pathLst>
                <a:path w="1969" h="270" extrusionOk="0">
                  <a:moveTo>
                    <a:pt x="1268" y="1"/>
                  </a:moveTo>
                  <a:cubicBezTo>
                    <a:pt x="890" y="1"/>
                    <a:pt x="512" y="31"/>
                    <a:pt x="134" y="31"/>
                  </a:cubicBezTo>
                  <a:cubicBezTo>
                    <a:pt x="1" y="31"/>
                    <a:pt x="1" y="231"/>
                    <a:pt x="134" y="231"/>
                  </a:cubicBezTo>
                  <a:cubicBezTo>
                    <a:pt x="461" y="250"/>
                    <a:pt x="789" y="269"/>
                    <a:pt x="1116" y="269"/>
                  </a:cubicBezTo>
                  <a:cubicBezTo>
                    <a:pt x="1356" y="269"/>
                    <a:pt x="1596" y="259"/>
                    <a:pt x="1835" y="231"/>
                  </a:cubicBezTo>
                  <a:cubicBezTo>
                    <a:pt x="1969" y="231"/>
                    <a:pt x="1969" y="31"/>
                    <a:pt x="1835" y="31"/>
                  </a:cubicBezTo>
                  <a:cubicBezTo>
                    <a:pt x="1646" y="8"/>
                    <a:pt x="1457" y="1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30;p71">
              <a:extLst>
                <a:ext uri="{FF2B5EF4-FFF2-40B4-BE49-F238E27FC236}">
                  <a16:creationId xmlns:a16="http://schemas.microsoft.com/office/drawing/2014/main" id="{F3A4EA68-AB56-4889-8FBF-F6BA66798AF4}"/>
                </a:ext>
              </a:extLst>
            </p:cNvPr>
            <p:cNvSpPr/>
            <p:nvPr/>
          </p:nvSpPr>
          <p:spPr>
            <a:xfrm>
              <a:off x="4696702" y="4230641"/>
              <a:ext cx="38195" cy="6279"/>
            </a:xfrm>
            <a:custGeom>
              <a:avLst/>
              <a:gdLst/>
              <a:ahLst/>
              <a:cxnLst/>
              <a:rect l="l" t="t" r="r" b="b"/>
              <a:pathLst>
                <a:path w="2056" h="338" extrusionOk="0">
                  <a:moveTo>
                    <a:pt x="1871" y="0"/>
                  </a:moveTo>
                  <a:cubicBezTo>
                    <a:pt x="1860" y="0"/>
                    <a:pt x="1847" y="2"/>
                    <a:pt x="1835" y="4"/>
                  </a:cubicBezTo>
                  <a:cubicBezTo>
                    <a:pt x="1444" y="53"/>
                    <a:pt x="1035" y="84"/>
                    <a:pt x="622" y="84"/>
                  </a:cubicBezTo>
                  <a:cubicBezTo>
                    <a:pt x="471" y="84"/>
                    <a:pt x="319" y="80"/>
                    <a:pt x="167" y="71"/>
                  </a:cubicBezTo>
                  <a:cubicBezTo>
                    <a:pt x="156" y="69"/>
                    <a:pt x="145" y="68"/>
                    <a:pt x="136" y="68"/>
                  </a:cubicBezTo>
                  <a:cubicBezTo>
                    <a:pt x="1" y="68"/>
                    <a:pt x="11" y="273"/>
                    <a:pt x="167" y="304"/>
                  </a:cubicBezTo>
                  <a:cubicBezTo>
                    <a:pt x="367" y="327"/>
                    <a:pt x="563" y="338"/>
                    <a:pt x="757" y="338"/>
                  </a:cubicBezTo>
                  <a:cubicBezTo>
                    <a:pt x="1145" y="338"/>
                    <a:pt x="1523" y="293"/>
                    <a:pt x="1901" y="204"/>
                  </a:cubicBezTo>
                  <a:cubicBezTo>
                    <a:pt x="2055" y="173"/>
                    <a:pt x="2010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31;p71">
              <a:extLst>
                <a:ext uri="{FF2B5EF4-FFF2-40B4-BE49-F238E27FC236}">
                  <a16:creationId xmlns:a16="http://schemas.microsoft.com/office/drawing/2014/main" id="{D29568FD-AE18-4218-81BF-81F8D415A0CA}"/>
                </a:ext>
              </a:extLst>
            </p:cNvPr>
            <p:cNvSpPr/>
            <p:nvPr/>
          </p:nvSpPr>
          <p:spPr>
            <a:xfrm>
              <a:off x="4703074" y="4795175"/>
              <a:ext cx="25247" cy="6781"/>
            </a:xfrm>
            <a:custGeom>
              <a:avLst/>
              <a:gdLst/>
              <a:ahLst/>
              <a:cxnLst/>
              <a:rect l="l" t="t" r="r" b="b"/>
              <a:pathLst>
                <a:path w="1359" h="365" extrusionOk="0">
                  <a:moveTo>
                    <a:pt x="129" y="1"/>
                  </a:moveTo>
                  <a:cubicBezTo>
                    <a:pt x="20" y="1"/>
                    <a:pt x="1" y="176"/>
                    <a:pt x="124" y="238"/>
                  </a:cubicBezTo>
                  <a:cubicBezTo>
                    <a:pt x="389" y="310"/>
                    <a:pt x="653" y="365"/>
                    <a:pt x="917" y="365"/>
                  </a:cubicBezTo>
                  <a:cubicBezTo>
                    <a:pt x="1020" y="365"/>
                    <a:pt x="1122" y="357"/>
                    <a:pt x="1225" y="338"/>
                  </a:cubicBezTo>
                  <a:cubicBezTo>
                    <a:pt x="1358" y="305"/>
                    <a:pt x="1325" y="105"/>
                    <a:pt x="1225" y="105"/>
                  </a:cubicBezTo>
                  <a:cubicBezTo>
                    <a:pt x="1103" y="116"/>
                    <a:pt x="984" y="123"/>
                    <a:pt x="867" y="123"/>
                  </a:cubicBezTo>
                  <a:cubicBezTo>
                    <a:pt x="632" y="123"/>
                    <a:pt x="402" y="9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32;p71">
              <a:extLst>
                <a:ext uri="{FF2B5EF4-FFF2-40B4-BE49-F238E27FC236}">
                  <a16:creationId xmlns:a16="http://schemas.microsoft.com/office/drawing/2014/main" id="{27A1994A-BE70-4576-8F5E-303B6F2FB87B}"/>
                </a:ext>
              </a:extLst>
            </p:cNvPr>
            <p:cNvSpPr/>
            <p:nvPr/>
          </p:nvSpPr>
          <p:spPr>
            <a:xfrm>
              <a:off x="4637830" y="4229806"/>
              <a:ext cx="34721" cy="4886"/>
            </a:xfrm>
            <a:custGeom>
              <a:avLst/>
              <a:gdLst/>
              <a:ahLst/>
              <a:cxnLst/>
              <a:rect l="l" t="t" r="r" b="b"/>
              <a:pathLst>
                <a:path w="1869" h="263" extrusionOk="0">
                  <a:moveTo>
                    <a:pt x="1192" y="1"/>
                  </a:moveTo>
                  <a:cubicBezTo>
                    <a:pt x="827" y="1"/>
                    <a:pt x="456" y="16"/>
                    <a:pt x="100" y="16"/>
                  </a:cubicBezTo>
                  <a:cubicBezTo>
                    <a:pt x="0" y="16"/>
                    <a:pt x="0" y="216"/>
                    <a:pt x="100" y="216"/>
                  </a:cubicBezTo>
                  <a:cubicBezTo>
                    <a:pt x="478" y="239"/>
                    <a:pt x="872" y="263"/>
                    <a:pt x="1259" y="263"/>
                  </a:cubicBezTo>
                  <a:cubicBezTo>
                    <a:pt x="1419" y="263"/>
                    <a:pt x="1578" y="259"/>
                    <a:pt x="1735" y="249"/>
                  </a:cubicBezTo>
                  <a:cubicBezTo>
                    <a:pt x="1868" y="216"/>
                    <a:pt x="1868" y="49"/>
                    <a:pt x="1735" y="16"/>
                  </a:cubicBezTo>
                  <a:cubicBezTo>
                    <a:pt x="1557" y="5"/>
                    <a:pt x="1375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3;p71">
              <a:extLst>
                <a:ext uri="{FF2B5EF4-FFF2-40B4-BE49-F238E27FC236}">
                  <a16:creationId xmlns:a16="http://schemas.microsoft.com/office/drawing/2014/main" id="{A1A8CB04-5464-4D2A-B4CF-8B03F1931E99}"/>
                </a:ext>
              </a:extLst>
            </p:cNvPr>
            <p:cNvSpPr/>
            <p:nvPr/>
          </p:nvSpPr>
          <p:spPr>
            <a:xfrm>
              <a:off x="4640301" y="4791868"/>
              <a:ext cx="27290" cy="3047"/>
            </a:xfrm>
            <a:custGeom>
              <a:avLst/>
              <a:gdLst/>
              <a:ahLst/>
              <a:cxnLst/>
              <a:rect l="l" t="t" r="r" b="b"/>
              <a:pathLst>
                <a:path w="1469" h="164" extrusionOk="0">
                  <a:moveTo>
                    <a:pt x="951" y="1"/>
                  </a:moveTo>
                  <a:cubicBezTo>
                    <a:pt x="664" y="1"/>
                    <a:pt x="367" y="16"/>
                    <a:pt x="101" y="16"/>
                  </a:cubicBezTo>
                  <a:cubicBezTo>
                    <a:pt x="1" y="49"/>
                    <a:pt x="1" y="149"/>
                    <a:pt x="101" y="149"/>
                  </a:cubicBezTo>
                  <a:cubicBezTo>
                    <a:pt x="367" y="149"/>
                    <a:pt x="664" y="164"/>
                    <a:pt x="951" y="164"/>
                  </a:cubicBezTo>
                  <a:cubicBezTo>
                    <a:pt x="1094" y="164"/>
                    <a:pt x="1235" y="160"/>
                    <a:pt x="1368" y="149"/>
                  </a:cubicBezTo>
                  <a:cubicBezTo>
                    <a:pt x="1468" y="149"/>
                    <a:pt x="1468" y="16"/>
                    <a:pt x="1368" y="16"/>
                  </a:cubicBezTo>
                  <a:cubicBezTo>
                    <a:pt x="1235" y="5"/>
                    <a:pt x="1094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34;p71">
              <a:extLst>
                <a:ext uri="{FF2B5EF4-FFF2-40B4-BE49-F238E27FC236}">
                  <a16:creationId xmlns:a16="http://schemas.microsoft.com/office/drawing/2014/main" id="{643ABA15-60DC-4A14-9C21-B51267484B9F}"/>
                </a:ext>
              </a:extLst>
            </p:cNvPr>
            <p:cNvSpPr/>
            <p:nvPr/>
          </p:nvSpPr>
          <p:spPr>
            <a:xfrm>
              <a:off x="4584531" y="4226090"/>
              <a:ext cx="30374" cy="4013"/>
            </a:xfrm>
            <a:custGeom>
              <a:avLst/>
              <a:gdLst/>
              <a:ahLst/>
              <a:cxnLst/>
              <a:rect l="l" t="t" r="r" b="b"/>
              <a:pathLst>
                <a:path w="1635" h="216" extrusionOk="0">
                  <a:moveTo>
                    <a:pt x="1034" y="1"/>
                  </a:moveTo>
                  <a:cubicBezTo>
                    <a:pt x="723" y="1"/>
                    <a:pt x="412" y="16"/>
                    <a:pt x="100" y="16"/>
                  </a:cubicBezTo>
                  <a:cubicBezTo>
                    <a:pt x="0" y="49"/>
                    <a:pt x="0" y="182"/>
                    <a:pt x="100" y="182"/>
                  </a:cubicBezTo>
                  <a:cubicBezTo>
                    <a:pt x="567" y="216"/>
                    <a:pt x="1034" y="216"/>
                    <a:pt x="1501" y="216"/>
                  </a:cubicBezTo>
                  <a:cubicBezTo>
                    <a:pt x="1635" y="216"/>
                    <a:pt x="1635" y="16"/>
                    <a:pt x="1501" y="16"/>
                  </a:cubicBezTo>
                  <a:cubicBezTo>
                    <a:pt x="1346" y="4"/>
                    <a:pt x="1190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35;p71">
              <a:extLst>
                <a:ext uri="{FF2B5EF4-FFF2-40B4-BE49-F238E27FC236}">
                  <a16:creationId xmlns:a16="http://schemas.microsoft.com/office/drawing/2014/main" id="{60F89156-5ED4-4F48-BAE9-A355E15CE3DB}"/>
                </a:ext>
              </a:extLst>
            </p:cNvPr>
            <p:cNvSpPr/>
            <p:nvPr/>
          </p:nvSpPr>
          <p:spPr>
            <a:xfrm>
              <a:off x="4564077" y="4793317"/>
              <a:ext cx="32678" cy="5425"/>
            </a:xfrm>
            <a:custGeom>
              <a:avLst/>
              <a:gdLst/>
              <a:ahLst/>
              <a:cxnLst/>
              <a:rect l="l" t="t" r="r" b="b"/>
              <a:pathLst>
                <a:path w="1759" h="292" extrusionOk="0">
                  <a:moveTo>
                    <a:pt x="1624" y="1"/>
                  </a:moveTo>
                  <a:cubicBezTo>
                    <a:pt x="1617" y="1"/>
                    <a:pt x="1609" y="2"/>
                    <a:pt x="1602" y="4"/>
                  </a:cubicBezTo>
                  <a:cubicBezTo>
                    <a:pt x="1235" y="53"/>
                    <a:pt x="869" y="84"/>
                    <a:pt x="503" y="84"/>
                  </a:cubicBezTo>
                  <a:cubicBezTo>
                    <a:pt x="369" y="84"/>
                    <a:pt x="235" y="80"/>
                    <a:pt x="101" y="71"/>
                  </a:cubicBezTo>
                  <a:cubicBezTo>
                    <a:pt x="1" y="71"/>
                    <a:pt x="1" y="238"/>
                    <a:pt x="101" y="271"/>
                  </a:cubicBezTo>
                  <a:cubicBezTo>
                    <a:pt x="296" y="283"/>
                    <a:pt x="487" y="291"/>
                    <a:pt x="675" y="291"/>
                  </a:cubicBezTo>
                  <a:cubicBezTo>
                    <a:pt x="1001" y="291"/>
                    <a:pt x="1318" y="268"/>
                    <a:pt x="1635" y="205"/>
                  </a:cubicBezTo>
                  <a:cubicBezTo>
                    <a:pt x="1758" y="174"/>
                    <a:pt x="1711" y="1"/>
                    <a:pt x="1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36;p71">
              <a:extLst>
                <a:ext uri="{FF2B5EF4-FFF2-40B4-BE49-F238E27FC236}">
                  <a16:creationId xmlns:a16="http://schemas.microsoft.com/office/drawing/2014/main" id="{F1919676-5782-426E-8AF4-0F2C3B7A0E4B}"/>
                </a:ext>
              </a:extLst>
            </p:cNvPr>
            <p:cNvSpPr/>
            <p:nvPr/>
          </p:nvSpPr>
          <p:spPr>
            <a:xfrm>
              <a:off x="4528130" y="4225588"/>
              <a:ext cx="28962" cy="6446"/>
            </a:xfrm>
            <a:custGeom>
              <a:avLst/>
              <a:gdLst/>
              <a:ahLst/>
              <a:cxnLst/>
              <a:rect l="l" t="t" r="r" b="b"/>
              <a:pathLst>
                <a:path w="1559" h="347" extrusionOk="0">
                  <a:moveTo>
                    <a:pt x="625" y="1"/>
                  </a:moveTo>
                  <a:cubicBezTo>
                    <a:pt x="447" y="1"/>
                    <a:pt x="269" y="17"/>
                    <a:pt x="101" y="43"/>
                  </a:cubicBezTo>
                  <a:cubicBezTo>
                    <a:pt x="1" y="76"/>
                    <a:pt x="1" y="243"/>
                    <a:pt x="134" y="243"/>
                  </a:cubicBezTo>
                  <a:cubicBezTo>
                    <a:pt x="535" y="243"/>
                    <a:pt x="968" y="276"/>
                    <a:pt x="1369" y="343"/>
                  </a:cubicBezTo>
                  <a:cubicBezTo>
                    <a:pt x="1379" y="345"/>
                    <a:pt x="1389" y="347"/>
                    <a:pt x="1398" y="347"/>
                  </a:cubicBezTo>
                  <a:cubicBezTo>
                    <a:pt x="1511" y="347"/>
                    <a:pt x="1558" y="173"/>
                    <a:pt x="1435" y="143"/>
                  </a:cubicBezTo>
                  <a:cubicBezTo>
                    <a:pt x="1190" y="40"/>
                    <a:pt x="907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7;p71">
              <a:extLst>
                <a:ext uri="{FF2B5EF4-FFF2-40B4-BE49-F238E27FC236}">
                  <a16:creationId xmlns:a16="http://schemas.microsoft.com/office/drawing/2014/main" id="{DB59D465-9E74-43AD-B439-6DFF2442BC49}"/>
                </a:ext>
              </a:extLst>
            </p:cNvPr>
            <p:cNvSpPr/>
            <p:nvPr/>
          </p:nvSpPr>
          <p:spPr>
            <a:xfrm>
              <a:off x="4494802" y="4791440"/>
              <a:ext cx="41855" cy="7320"/>
            </a:xfrm>
            <a:custGeom>
              <a:avLst/>
              <a:gdLst/>
              <a:ahLst/>
              <a:cxnLst/>
              <a:rect l="l" t="t" r="r" b="b"/>
              <a:pathLst>
                <a:path w="2253" h="394" extrusionOk="0">
                  <a:moveTo>
                    <a:pt x="2121" y="1"/>
                  </a:moveTo>
                  <a:cubicBezTo>
                    <a:pt x="2113" y="1"/>
                    <a:pt x="2104" y="2"/>
                    <a:pt x="2095" y="5"/>
                  </a:cubicBezTo>
                  <a:cubicBezTo>
                    <a:pt x="1612" y="126"/>
                    <a:pt x="1146" y="212"/>
                    <a:pt x="659" y="212"/>
                  </a:cubicBezTo>
                  <a:cubicBezTo>
                    <a:pt x="474" y="212"/>
                    <a:pt x="287" y="200"/>
                    <a:pt x="94" y="172"/>
                  </a:cubicBezTo>
                  <a:cubicBezTo>
                    <a:pt x="86" y="168"/>
                    <a:pt x="79" y="167"/>
                    <a:pt x="73" y="167"/>
                  </a:cubicBezTo>
                  <a:cubicBezTo>
                    <a:pt x="21" y="167"/>
                    <a:pt x="1" y="276"/>
                    <a:pt x="60" y="306"/>
                  </a:cubicBezTo>
                  <a:cubicBezTo>
                    <a:pt x="364" y="361"/>
                    <a:pt x="668" y="393"/>
                    <a:pt x="965" y="393"/>
                  </a:cubicBezTo>
                  <a:cubicBezTo>
                    <a:pt x="1385" y="393"/>
                    <a:pt x="1791" y="328"/>
                    <a:pt x="2162" y="172"/>
                  </a:cubicBezTo>
                  <a:cubicBezTo>
                    <a:pt x="2253" y="142"/>
                    <a:pt x="2206" y="1"/>
                    <a:pt x="2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8;p71">
              <a:extLst>
                <a:ext uri="{FF2B5EF4-FFF2-40B4-BE49-F238E27FC236}">
                  <a16:creationId xmlns:a16="http://schemas.microsoft.com/office/drawing/2014/main" id="{CE3CD682-F7D8-4260-AE25-E8BBB03EA6B5}"/>
                </a:ext>
              </a:extLst>
            </p:cNvPr>
            <p:cNvSpPr/>
            <p:nvPr/>
          </p:nvSpPr>
          <p:spPr>
            <a:xfrm>
              <a:off x="4477952" y="4224437"/>
              <a:ext cx="27105" cy="6298"/>
            </a:xfrm>
            <a:custGeom>
              <a:avLst/>
              <a:gdLst/>
              <a:ahLst/>
              <a:cxnLst/>
              <a:rect l="l" t="t" r="r" b="b"/>
              <a:pathLst>
                <a:path w="1459" h="339" extrusionOk="0">
                  <a:moveTo>
                    <a:pt x="1335" y="0"/>
                  </a:moveTo>
                  <a:cubicBezTo>
                    <a:pt x="1324" y="0"/>
                    <a:pt x="1313" y="1"/>
                    <a:pt x="1301" y="4"/>
                  </a:cubicBezTo>
                  <a:cubicBezTo>
                    <a:pt x="934" y="38"/>
                    <a:pt x="534" y="105"/>
                    <a:pt x="167" y="105"/>
                  </a:cubicBezTo>
                  <a:cubicBezTo>
                    <a:pt x="156" y="102"/>
                    <a:pt x="145" y="101"/>
                    <a:pt x="136" y="101"/>
                  </a:cubicBezTo>
                  <a:cubicBezTo>
                    <a:pt x="1" y="101"/>
                    <a:pt x="11" y="307"/>
                    <a:pt x="167" y="338"/>
                  </a:cubicBezTo>
                  <a:cubicBezTo>
                    <a:pt x="567" y="338"/>
                    <a:pt x="967" y="305"/>
                    <a:pt x="1368" y="171"/>
                  </a:cubicBezTo>
                  <a:cubicBezTo>
                    <a:pt x="1459" y="141"/>
                    <a:pt x="1439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9;p71">
              <a:extLst>
                <a:ext uri="{FF2B5EF4-FFF2-40B4-BE49-F238E27FC236}">
                  <a16:creationId xmlns:a16="http://schemas.microsoft.com/office/drawing/2014/main" id="{E1B9FBD7-10E2-4240-96C6-1CCEE5C90BA6}"/>
                </a:ext>
              </a:extLst>
            </p:cNvPr>
            <p:cNvSpPr/>
            <p:nvPr/>
          </p:nvSpPr>
          <p:spPr>
            <a:xfrm>
              <a:off x="4436431" y="4795249"/>
              <a:ext cx="39050" cy="4347"/>
            </a:xfrm>
            <a:custGeom>
              <a:avLst/>
              <a:gdLst/>
              <a:ahLst/>
              <a:cxnLst/>
              <a:rect l="l" t="t" r="r" b="b"/>
              <a:pathLst>
                <a:path w="2102" h="234" extrusionOk="0">
                  <a:moveTo>
                    <a:pt x="1968" y="0"/>
                  </a:moveTo>
                  <a:cubicBezTo>
                    <a:pt x="1368" y="0"/>
                    <a:pt x="734" y="0"/>
                    <a:pt x="133" y="34"/>
                  </a:cubicBezTo>
                  <a:cubicBezTo>
                    <a:pt x="0" y="34"/>
                    <a:pt x="0" y="201"/>
                    <a:pt x="133" y="201"/>
                  </a:cubicBezTo>
                  <a:cubicBezTo>
                    <a:pt x="734" y="234"/>
                    <a:pt x="1368" y="234"/>
                    <a:pt x="1968" y="234"/>
                  </a:cubicBezTo>
                  <a:cubicBezTo>
                    <a:pt x="2102" y="201"/>
                    <a:pt x="2102" y="34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40;p71">
              <a:extLst>
                <a:ext uri="{FF2B5EF4-FFF2-40B4-BE49-F238E27FC236}">
                  <a16:creationId xmlns:a16="http://schemas.microsoft.com/office/drawing/2014/main" id="{89B3E59F-0F1F-4066-A5D8-1BD7233291DC}"/>
                </a:ext>
              </a:extLst>
            </p:cNvPr>
            <p:cNvSpPr/>
            <p:nvPr/>
          </p:nvSpPr>
          <p:spPr>
            <a:xfrm>
              <a:off x="4410404" y="4222653"/>
              <a:ext cx="37081" cy="5666"/>
            </a:xfrm>
            <a:custGeom>
              <a:avLst/>
              <a:gdLst/>
              <a:ahLst/>
              <a:cxnLst/>
              <a:rect l="l" t="t" r="r" b="b"/>
              <a:pathLst>
                <a:path w="1996" h="305" extrusionOk="0">
                  <a:moveTo>
                    <a:pt x="133" y="0"/>
                  </a:moveTo>
                  <a:cubicBezTo>
                    <a:pt x="0" y="0"/>
                    <a:pt x="33" y="167"/>
                    <a:pt x="133" y="201"/>
                  </a:cubicBezTo>
                  <a:cubicBezTo>
                    <a:pt x="701" y="234"/>
                    <a:pt x="1268" y="301"/>
                    <a:pt x="1868" y="301"/>
                  </a:cubicBezTo>
                  <a:cubicBezTo>
                    <a:pt x="1878" y="303"/>
                    <a:pt x="1887" y="304"/>
                    <a:pt x="1896" y="304"/>
                  </a:cubicBezTo>
                  <a:cubicBezTo>
                    <a:pt x="1996" y="304"/>
                    <a:pt x="1960" y="131"/>
                    <a:pt x="1868" y="100"/>
                  </a:cubicBezTo>
                  <a:cubicBezTo>
                    <a:pt x="1301" y="34"/>
                    <a:pt x="701" y="34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1;p71">
              <a:extLst>
                <a:ext uri="{FF2B5EF4-FFF2-40B4-BE49-F238E27FC236}">
                  <a16:creationId xmlns:a16="http://schemas.microsoft.com/office/drawing/2014/main" id="{2C07EE1B-A1B8-4ADB-B7B7-2C04002FB287}"/>
                </a:ext>
              </a:extLst>
            </p:cNvPr>
            <p:cNvSpPr/>
            <p:nvPr/>
          </p:nvSpPr>
          <p:spPr>
            <a:xfrm>
              <a:off x="4373212" y="4797460"/>
              <a:ext cx="36579" cy="4254"/>
            </a:xfrm>
            <a:custGeom>
              <a:avLst/>
              <a:gdLst/>
              <a:ahLst/>
              <a:cxnLst/>
              <a:rect l="l" t="t" r="r" b="b"/>
              <a:pathLst>
                <a:path w="1969" h="229" extrusionOk="0">
                  <a:moveTo>
                    <a:pt x="1260" y="0"/>
                  </a:moveTo>
                  <a:cubicBezTo>
                    <a:pt x="872" y="0"/>
                    <a:pt x="479" y="15"/>
                    <a:pt x="101" y="15"/>
                  </a:cubicBezTo>
                  <a:cubicBezTo>
                    <a:pt x="1" y="48"/>
                    <a:pt x="1" y="182"/>
                    <a:pt x="101" y="182"/>
                  </a:cubicBezTo>
                  <a:cubicBezTo>
                    <a:pt x="502" y="205"/>
                    <a:pt x="919" y="229"/>
                    <a:pt x="1330" y="229"/>
                  </a:cubicBezTo>
                  <a:cubicBezTo>
                    <a:pt x="1500" y="229"/>
                    <a:pt x="1669" y="225"/>
                    <a:pt x="1835" y="215"/>
                  </a:cubicBezTo>
                  <a:cubicBezTo>
                    <a:pt x="1969" y="215"/>
                    <a:pt x="1969" y="15"/>
                    <a:pt x="1835" y="15"/>
                  </a:cubicBezTo>
                  <a:cubicBezTo>
                    <a:pt x="1646" y="4"/>
                    <a:pt x="1454" y="0"/>
                    <a:pt x="1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42;p71">
              <a:extLst>
                <a:ext uri="{FF2B5EF4-FFF2-40B4-BE49-F238E27FC236}">
                  <a16:creationId xmlns:a16="http://schemas.microsoft.com/office/drawing/2014/main" id="{CA5AC168-DA95-476F-A1BF-7A01A3D10017}"/>
                </a:ext>
              </a:extLst>
            </p:cNvPr>
            <p:cNvSpPr/>
            <p:nvPr/>
          </p:nvSpPr>
          <p:spPr>
            <a:xfrm>
              <a:off x="4357105" y="4230084"/>
              <a:ext cx="26659" cy="4366"/>
            </a:xfrm>
            <a:custGeom>
              <a:avLst/>
              <a:gdLst/>
              <a:ahLst/>
              <a:cxnLst/>
              <a:rect l="l" t="t" r="r" b="b"/>
              <a:pathLst>
                <a:path w="1435" h="235" extrusionOk="0">
                  <a:moveTo>
                    <a:pt x="134" y="1"/>
                  </a:moveTo>
                  <a:cubicBezTo>
                    <a:pt x="0" y="1"/>
                    <a:pt x="0" y="234"/>
                    <a:pt x="134" y="234"/>
                  </a:cubicBezTo>
                  <a:lnTo>
                    <a:pt x="1301" y="234"/>
                  </a:lnTo>
                  <a:cubicBezTo>
                    <a:pt x="1435" y="201"/>
                    <a:pt x="1435" y="34"/>
                    <a:pt x="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43;p71">
              <a:extLst>
                <a:ext uri="{FF2B5EF4-FFF2-40B4-BE49-F238E27FC236}">
                  <a16:creationId xmlns:a16="http://schemas.microsoft.com/office/drawing/2014/main" id="{4D7F2457-8FE1-4667-AD82-921D7ED0C837}"/>
                </a:ext>
              </a:extLst>
            </p:cNvPr>
            <p:cNvSpPr/>
            <p:nvPr/>
          </p:nvSpPr>
          <p:spPr>
            <a:xfrm>
              <a:off x="4306909" y="4795100"/>
              <a:ext cx="34721" cy="4663"/>
            </a:xfrm>
            <a:custGeom>
              <a:avLst/>
              <a:gdLst/>
              <a:ahLst/>
              <a:cxnLst/>
              <a:rect l="l" t="t" r="r" b="b"/>
              <a:pathLst>
                <a:path w="1869" h="251" extrusionOk="0">
                  <a:moveTo>
                    <a:pt x="951" y="0"/>
                  </a:moveTo>
                  <a:cubicBezTo>
                    <a:pt x="676" y="0"/>
                    <a:pt x="401" y="8"/>
                    <a:pt x="134" y="8"/>
                  </a:cubicBezTo>
                  <a:cubicBezTo>
                    <a:pt x="0" y="8"/>
                    <a:pt x="0" y="242"/>
                    <a:pt x="134" y="242"/>
                  </a:cubicBezTo>
                  <a:cubicBezTo>
                    <a:pt x="401" y="242"/>
                    <a:pt x="676" y="250"/>
                    <a:pt x="951" y="250"/>
                  </a:cubicBezTo>
                  <a:cubicBezTo>
                    <a:pt x="1226" y="250"/>
                    <a:pt x="1501" y="242"/>
                    <a:pt x="1768" y="209"/>
                  </a:cubicBezTo>
                  <a:cubicBezTo>
                    <a:pt x="1868" y="209"/>
                    <a:pt x="1868" y="42"/>
                    <a:pt x="1768" y="42"/>
                  </a:cubicBezTo>
                  <a:cubicBezTo>
                    <a:pt x="1501" y="8"/>
                    <a:pt x="1226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44;p71">
              <a:extLst>
                <a:ext uri="{FF2B5EF4-FFF2-40B4-BE49-F238E27FC236}">
                  <a16:creationId xmlns:a16="http://schemas.microsoft.com/office/drawing/2014/main" id="{4AA3B8E1-8D45-4D5E-B67D-4C5B7663DF9B}"/>
                </a:ext>
              </a:extLst>
            </p:cNvPr>
            <p:cNvSpPr/>
            <p:nvPr/>
          </p:nvSpPr>
          <p:spPr>
            <a:xfrm>
              <a:off x="4303806" y="4224511"/>
              <a:ext cx="21717" cy="3734"/>
            </a:xfrm>
            <a:custGeom>
              <a:avLst/>
              <a:gdLst/>
              <a:ahLst/>
              <a:cxnLst/>
              <a:rect l="l" t="t" r="r" b="b"/>
              <a:pathLst>
                <a:path w="1169" h="201" extrusionOk="0">
                  <a:moveTo>
                    <a:pt x="101" y="0"/>
                  </a:moveTo>
                  <a:cubicBezTo>
                    <a:pt x="1" y="0"/>
                    <a:pt x="1" y="167"/>
                    <a:pt x="101" y="201"/>
                  </a:cubicBezTo>
                  <a:cubicBezTo>
                    <a:pt x="434" y="201"/>
                    <a:pt x="734" y="201"/>
                    <a:pt x="1068" y="167"/>
                  </a:cubicBezTo>
                  <a:cubicBezTo>
                    <a:pt x="1168" y="167"/>
                    <a:pt x="1168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45;p71">
              <a:extLst>
                <a:ext uri="{FF2B5EF4-FFF2-40B4-BE49-F238E27FC236}">
                  <a16:creationId xmlns:a16="http://schemas.microsoft.com/office/drawing/2014/main" id="{E2865FB1-EE2F-4EBC-BCAE-78DE5E6E83FF}"/>
                </a:ext>
              </a:extLst>
            </p:cNvPr>
            <p:cNvSpPr/>
            <p:nvPr/>
          </p:nvSpPr>
          <p:spPr>
            <a:xfrm>
              <a:off x="4254242" y="4226517"/>
              <a:ext cx="21085" cy="3437"/>
            </a:xfrm>
            <a:custGeom>
              <a:avLst/>
              <a:gdLst/>
              <a:ahLst/>
              <a:cxnLst/>
              <a:rect l="l" t="t" r="r" b="b"/>
              <a:pathLst>
                <a:path w="1135" h="185" extrusionOk="0">
                  <a:moveTo>
                    <a:pt x="571" y="1"/>
                  </a:moveTo>
                  <a:cubicBezTo>
                    <a:pt x="409" y="1"/>
                    <a:pt x="250" y="9"/>
                    <a:pt x="100" y="26"/>
                  </a:cubicBezTo>
                  <a:cubicBezTo>
                    <a:pt x="0" y="26"/>
                    <a:pt x="0" y="159"/>
                    <a:pt x="100" y="159"/>
                  </a:cubicBezTo>
                  <a:cubicBezTo>
                    <a:pt x="250" y="176"/>
                    <a:pt x="409" y="184"/>
                    <a:pt x="571" y="184"/>
                  </a:cubicBezTo>
                  <a:cubicBezTo>
                    <a:pt x="734" y="184"/>
                    <a:pt x="901" y="176"/>
                    <a:pt x="1067" y="159"/>
                  </a:cubicBezTo>
                  <a:cubicBezTo>
                    <a:pt x="1134" y="159"/>
                    <a:pt x="1134" y="26"/>
                    <a:pt x="1067" y="26"/>
                  </a:cubicBezTo>
                  <a:cubicBezTo>
                    <a:pt x="901" y="9"/>
                    <a:pt x="734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46;p71">
              <a:extLst>
                <a:ext uri="{FF2B5EF4-FFF2-40B4-BE49-F238E27FC236}">
                  <a16:creationId xmlns:a16="http://schemas.microsoft.com/office/drawing/2014/main" id="{AC89B345-05A2-40BA-BFED-997618456212}"/>
                </a:ext>
              </a:extLst>
            </p:cNvPr>
            <p:cNvSpPr/>
            <p:nvPr/>
          </p:nvSpPr>
          <p:spPr>
            <a:xfrm>
              <a:off x="4243690" y="4793540"/>
              <a:ext cx="30393" cy="3585"/>
            </a:xfrm>
            <a:custGeom>
              <a:avLst/>
              <a:gdLst/>
              <a:ahLst/>
              <a:cxnLst/>
              <a:rect l="l" t="t" r="r" b="b"/>
              <a:pathLst>
                <a:path w="1636" h="193" extrusionOk="0">
                  <a:moveTo>
                    <a:pt x="818" y="1"/>
                  </a:moveTo>
                  <a:cubicBezTo>
                    <a:pt x="593" y="1"/>
                    <a:pt x="368" y="9"/>
                    <a:pt x="134" y="26"/>
                  </a:cubicBezTo>
                  <a:cubicBezTo>
                    <a:pt x="1" y="26"/>
                    <a:pt x="1" y="193"/>
                    <a:pt x="134" y="193"/>
                  </a:cubicBezTo>
                  <a:lnTo>
                    <a:pt x="1502" y="193"/>
                  </a:lnTo>
                  <a:cubicBezTo>
                    <a:pt x="1635" y="193"/>
                    <a:pt x="1635" y="26"/>
                    <a:pt x="1502" y="26"/>
                  </a:cubicBezTo>
                  <a:cubicBezTo>
                    <a:pt x="1269" y="9"/>
                    <a:pt x="1043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47;p71">
              <a:extLst>
                <a:ext uri="{FF2B5EF4-FFF2-40B4-BE49-F238E27FC236}">
                  <a16:creationId xmlns:a16="http://schemas.microsoft.com/office/drawing/2014/main" id="{A52105A9-50FF-472E-B221-7CD65B60123D}"/>
                </a:ext>
              </a:extLst>
            </p:cNvPr>
            <p:cNvSpPr/>
            <p:nvPr/>
          </p:nvSpPr>
          <p:spPr>
            <a:xfrm>
              <a:off x="4202188" y="4226517"/>
              <a:ext cx="25414" cy="3437"/>
            </a:xfrm>
            <a:custGeom>
              <a:avLst/>
              <a:gdLst/>
              <a:ahLst/>
              <a:cxnLst/>
              <a:rect l="l" t="t" r="r" b="b"/>
              <a:pathLst>
                <a:path w="1368" h="185" extrusionOk="0">
                  <a:moveTo>
                    <a:pt x="696" y="1"/>
                  </a:moveTo>
                  <a:cubicBezTo>
                    <a:pt x="500" y="1"/>
                    <a:pt x="300" y="9"/>
                    <a:pt x="100" y="26"/>
                  </a:cubicBezTo>
                  <a:cubicBezTo>
                    <a:pt x="0" y="26"/>
                    <a:pt x="0" y="159"/>
                    <a:pt x="100" y="159"/>
                  </a:cubicBezTo>
                  <a:cubicBezTo>
                    <a:pt x="300" y="176"/>
                    <a:pt x="500" y="184"/>
                    <a:pt x="696" y="184"/>
                  </a:cubicBezTo>
                  <a:cubicBezTo>
                    <a:pt x="892" y="184"/>
                    <a:pt x="1084" y="176"/>
                    <a:pt x="1268" y="159"/>
                  </a:cubicBezTo>
                  <a:cubicBezTo>
                    <a:pt x="1368" y="159"/>
                    <a:pt x="1368" y="26"/>
                    <a:pt x="1268" y="26"/>
                  </a:cubicBezTo>
                  <a:cubicBezTo>
                    <a:pt x="1084" y="9"/>
                    <a:pt x="892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48;p71">
              <a:extLst>
                <a:ext uri="{FF2B5EF4-FFF2-40B4-BE49-F238E27FC236}">
                  <a16:creationId xmlns:a16="http://schemas.microsoft.com/office/drawing/2014/main" id="{92806986-0686-480C-A26A-D89F177746B4}"/>
                </a:ext>
              </a:extLst>
            </p:cNvPr>
            <p:cNvSpPr/>
            <p:nvPr/>
          </p:nvSpPr>
          <p:spPr>
            <a:xfrm>
              <a:off x="4185449" y="4795249"/>
              <a:ext cx="29148" cy="4626"/>
            </a:xfrm>
            <a:custGeom>
              <a:avLst/>
              <a:gdLst/>
              <a:ahLst/>
              <a:cxnLst/>
              <a:rect l="l" t="t" r="r" b="b"/>
              <a:pathLst>
                <a:path w="1569" h="249" extrusionOk="0">
                  <a:moveTo>
                    <a:pt x="134" y="0"/>
                  </a:moveTo>
                  <a:cubicBezTo>
                    <a:pt x="0" y="0"/>
                    <a:pt x="0" y="234"/>
                    <a:pt x="134" y="234"/>
                  </a:cubicBezTo>
                  <a:cubicBezTo>
                    <a:pt x="278" y="245"/>
                    <a:pt x="423" y="249"/>
                    <a:pt x="567" y="249"/>
                  </a:cubicBezTo>
                  <a:cubicBezTo>
                    <a:pt x="857" y="249"/>
                    <a:pt x="1146" y="234"/>
                    <a:pt x="1435" y="234"/>
                  </a:cubicBezTo>
                  <a:cubicBezTo>
                    <a:pt x="1568" y="201"/>
                    <a:pt x="1568" y="34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49;p71">
              <a:extLst>
                <a:ext uri="{FF2B5EF4-FFF2-40B4-BE49-F238E27FC236}">
                  <a16:creationId xmlns:a16="http://schemas.microsoft.com/office/drawing/2014/main" id="{F9BA1BC4-4E19-43E8-9934-E6093F087A87}"/>
                </a:ext>
              </a:extLst>
            </p:cNvPr>
            <p:cNvSpPr/>
            <p:nvPr/>
          </p:nvSpPr>
          <p:spPr>
            <a:xfrm>
              <a:off x="4150746" y="4228226"/>
              <a:ext cx="23556" cy="3994"/>
            </a:xfrm>
            <a:custGeom>
              <a:avLst/>
              <a:gdLst/>
              <a:ahLst/>
              <a:cxnLst/>
              <a:rect l="l" t="t" r="r" b="b"/>
              <a:pathLst>
                <a:path w="1268" h="215" extrusionOk="0">
                  <a:moveTo>
                    <a:pt x="1168" y="1"/>
                  </a:moveTo>
                  <a:cubicBezTo>
                    <a:pt x="801" y="1"/>
                    <a:pt x="434" y="34"/>
                    <a:pt x="100" y="34"/>
                  </a:cubicBezTo>
                  <a:cubicBezTo>
                    <a:pt x="0" y="34"/>
                    <a:pt x="0" y="167"/>
                    <a:pt x="100" y="167"/>
                  </a:cubicBezTo>
                  <a:cubicBezTo>
                    <a:pt x="336" y="191"/>
                    <a:pt x="589" y="215"/>
                    <a:pt x="846" y="215"/>
                  </a:cubicBezTo>
                  <a:cubicBezTo>
                    <a:pt x="953" y="215"/>
                    <a:pt x="1060" y="211"/>
                    <a:pt x="1168" y="201"/>
                  </a:cubicBezTo>
                  <a:cubicBezTo>
                    <a:pt x="1268" y="201"/>
                    <a:pt x="1268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50;p71">
              <a:extLst>
                <a:ext uri="{FF2B5EF4-FFF2-40B4-BE49-F238E27FC236}">
                  <a16:creationId xmlns:a16="http://schemas.microsoft.com/office/drawing/2014/main" id="{74A86816-38A2-4B7A-BD65-371030029AD7}"/>
                </a:ext>
              </a:extLst>
            </p:cNvPr>
            <p:cNvSpPr/>
            <p:nvPr/>
          </p:nvSpPr>
          <p:spPr>
            <a:xfrm>
              <a:off x="4130497" y="4797014"/>
              <a:ext cx="27699" cy="4719"/>
            </a:xfrm>
            <a:custGeom>
              <a:avLst/>
              <a:gdLst/>
              <a:ahLst/>
              <a:cxnLst/>
              <a:rect l="l" t="t" r="r" b="b"/>
              <a:pathLst>
                <a:path w="1491" h="254" extrusionOk="0">
                  <a:moveTo>
                    <a:pt x="92" y="0"/>
                  </a:moveTo>
                  <a:cubicBezTo>
                    <a:pt x="17" y="0"/>
                    <a:pt x="1" y="106"/>
                    <a:pt x="90" y="106"/>
                  </a:cubicBezTo>
                  <a:cubicBezTo>
                    <a:pt x="357" y="195"/>
                    <a:pt x="668" y="254"/>
                    <a:pt x="974" y="254"/>
                  </a:cubicBezTo>
                  <a:cubicBezTo>
                    <a:pt x="1127" y="254"/>
                    <a:pt x="1279" y="239"/>
                    <a:pt x="1424" y="206"/>
                  </a:cubicBezTo>
                  <a:cubicBezTo>
                    <a:pt x="1491" y="172"/>
                    <a:pt x="1491" y="39"/>
                    <a:pt x="1391" y="39"/>
                  </a:cubicBezTo>
                  <a:cubicBezTo>
                    <a:pt x="1174" y="39"/>
                    <a:pt x="965" y="47"/>
                    <a:pt x="757" y="47"/>
                  </a:cubicBezTo>
                  <a:cubicBezTo>
                    <a:pt x="548" y="47"/>
                    <a:pt x="340" y="39"/>
                    <a:pt x="123" y="6"/>
                  </a:cubicBezTo>
                  <a:cubicBezTo>
                    <a:pt x="112" y="2"/>
                    <a:pt x="10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51;p71">
              <a:extLst>
                <a:ext uri="{FF2B5EF4-FFF2-40B4-BE49-F238E27FC236}">
                  <a16:creationId xmlns:a16="http://schemas.microsoft.com/office/drawing/2014/main" id="{35BE2188-C159-4C13-B635-6A1648C0CC56}"/>
                </a:ext>
              </a:extLst>
            </p:cNvPr>
            <p:cNvSpPr/>
            <p:nvPr/>
          </p:nvSpPr>
          <p:spPr>
            <a:xfrm>
              <a:off x="4100067" y="4225477"/>
              <a:ext cx="25916" cy="6558"/>
            </a:xfrm>
            <a:custGeom>
              <a:avLst/>
              <a:gdLst/>
              <a:ahLst/>
              <a:cxnLst/>
              <a:rect l="l" t="t" r="r" b="b"/>
              <a:pathLst>
                <a:path w="1395" h="353" extrusionOk="0">
                  <a:moveTo>
                    <a:pt x="852" y="0"/>
                  </a:moveTo>
                  <a:cubicBezTo>
                    <a:pt x="597" y="0"/>
                    <a:pt x="338" y="60"/>
                    <a:pt x="93" y="149"/>
                  </a:cubicBezTo>
                  <a:cubicBezTo>
                    <a:pt x="1" y="179"/>
                    <a:pt x="22" y="353"/>
                    <a:pt x="131" y="353"/>
                  </a:cubicBezTo>
                  <a:cubicBezTo>
                    <a:pt x="140" y="353"/>
                    <a:pt x="150" y="351"/>
                    <a:pt x="160" y="349"/>
                  </a:cubicBezTo>
                  <a:cubicBezTo>
                    <a:pt x="393" y="285"/>
                    <a:pt x="612" y="262"/>
                    <a:pt x="826" y="262"/>
                  </a:cubicBezTo>
                  <a:cubicBezTo>
                    <a:pt x="950" y="262"/>
                    <a:pt x="1072" y="270"/>
                    <a:pt x="1194" y="282"/>
                  </a:cubicBezTo>
                  <a:cubicBezTo>
                    <a:pt x="1327" y="282"/>
                    <a:pt x="1394" y="49"/>
                    <a:pt x="1227" y="49"/>
                  </a:cubicBezTo>
                  <a:cubicBezTo>
                    <a:pt x="1105" y="15"/>
                    <a:pt x="979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52;p71">
              <a:extLst>
                <a:ext uri="{FF2B5EF4-FFF2-40B4-BE49-F238E27FC236}">
                  <a16:creationId xmlns:a16="http://schemas.microsoft.com/office/drawing/2014/main" id="{C48EDC20-15C3-49B3-A1CD-E8519CA53E9F}"/>
                </a:ext>
              </a:extLst>
            </p:cNvPr>
            <p:cNvSpPr/>
            <p:nvPr/>
          </p:nvSpPr>
          <p:spPr>
            <a:xfrm>
              <a:off x="4104266" y="4767420"/>
              <a:ext cx="9772" cy="24002"/>
            </a:xfrm>
            <a:custGeom>
              <a:avLst/>
              <a:gdLst/>
              <a:ahLst/>
              <a:cxnLst/>
              <a:rect l="l" t="t" r="r" b="b"/>
              <a:pathLst>
                <a:path w="526" h="1292" extrusionOk="0">
                  <a:moveTo>
                    <a:pt x="256" y="1"/>
                  </a:moveTo>
                  <a:cubicBezTo>
                    <a:pt x="210" y="1"/>
                    <a:pt x="161" y="30"/>
                    <a:pt x="134" y="97"/>
                  </a:cubicBezTo>
                  <a:cubicBezTo>
                    <a:pt x="1" y="498"/>
                    <a:pt x="101" y="898"/>
                    <a:pt x="334" y="1265"/>
                  </a:cubicBezTo>
                  <a:cubicBezTo>
                    <a:pt x="353" y="1284"/>
                    <a:pt x="377" y="1292"/>
                    <a:pt x="401" y="1292"/>
                  </a:cubicBezTo>
                  <a:cubicBezTo>
                    <a:pt x="462" y="1292"/>
                    <a:pt x="525" y="1237"/>
                    <a:pt x="501" y="1165"/>
                  </a:cubicBezTo>
                  <a:cubicBezTo>
                    <a:pt x="334" y="865"/>
                    <a:pt x="301" y="498"/>
                    <a:pt x="368" y="164"/>
                  </a:cubicBezTo>
                  <a:cubicBezTo>
                    <a:pt x="387" y="65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53;p71">
              <a:extLst>
                <a:ext uri="{FF2B5EF4-FFF2-40B4-BE49-F238E27FC236}">
                  <a16:creationId xmlns:a16="http://schemas.microsoft.com/office/drawing/2014/main" id="{9F80F0EC-F57C-49F0-AD35-29DBEE56B6D9}"/>
                </a:ext>
              </a:extLst>
            </p:cNvPr>
            <p:cNvSpPr/>
            <p:nvPr/>
          </p:nvSpPr>
          <p:spPr>
            <a:xfrm>
              <a:off x="4103021" y="4653967"/>
              <a:ext cx="7468" cy="29761"/>
            </a:xfrm>
            <a:custGeom>
              <a:avLst/>
              <a:gdLst/>
              <a:ahLst/>
              <a:cxnLst/>
              <a:rect l="l" t="t" r="r" b="b"/>
              <a:pathLst>
                <a:path w="402" h="1602" extrusionOk="0">
                  <a:moveTo>
                    <a:pt x="189" y="0"/>
                  </a:moveTo>
                  <a:cubicBezTo>
                    <a:pt x="143" y="0"/>
                    <a:pt x="101" y="33"/>
                    <a:pt x="101" y="100"/>
                  </a:cubicBezTo>
                  <a:cubicBezTo>
                    <a:pt x="1" y="534"/>
                    <a:pt x="68" y="1067"/>
                    <a:pt x="101" y="1501"/>
                  </a:cubicBezTo>
                  <a:cubicBezTo>
                    <a:pt x="118" y="1568"/>
                    <a:pt x="159" y="1601"/>
                    <a:pt x="201" y="1601"/>
                  </a:cubicBezTo>
                  <a:cubicBezTo>
                    <a:pt x="243" y="1601"/>
                    <a:pt x="284" y="1568"/>
                    <a:pt x="301" y="1501"/>
                  </a:cubicBezTo>
                  <a:cubicBezTo>
                    <a:pt x="334" y="1067"/>
                    <a:pt x="401" y="534"/>
                    <a:pt x="301" y="100"/>
                  </a:cubicBezTo>
                  <a:cubicBezTo>
                    <a:pt x="284" y="33"/>
                    <a:pt x="234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54;p71">
              <a:extLst>
                <a:ext uri="{FF2B5EF4-FFF2-40B4-BE49-F238E27FC236}">
                  <a16:creationId xmlns:a16="http://schemas.microsoft.com/office/drawing/2014/main" id="{B852510B-38F4-48EB-B5E2-4CF4924A1254}"/>
                </a:ext>
              </a:extLst>
            </p:cNvPr>
            <p:cNvSpPr/>
            <p:nvPr/>
          </p:nvSpPr>
          <p:spPr>
            <a:xfrm>
              <a:off x="4103653" y="4715997"/>
              <a:ext cx="6205" cy="23501"/>
            </a:xfrm>
            <a:custGeom>
              <a:avLst/>
              <a:gdLst/>
              <a:ahLst/>
              <a:cxnLst/>
              <a:rect l="l" t="t" r="r" b="b"/>
              <a:pathLst>
                <a:path w="334" h="1265" extrusionOk="0">
                  <a:moveTo>
                    <a:pt x="138" y="0"/>
                  </a:moveTo>
                  <a:cubicBezTo>
                    <a:pt x="101" y="0"/>
                    <a:pt x="67" y="18"/>
                    <a:pt x="67" y="63"/>
                  </a:cubicBezTo>
                  <a:cubicBezTo>
                    <a:pt x="0" y="430"/>
                    <a:pt x="34" y="797"/>
                    <a:pt x="100" y="1164"/>
                  </a:cubicBezTo>
                  <a:cubicBezTo>
                    <a:pt x="100" y="1231"/>
                    <a:pt x="142" y="1264"/>
                    <a:pt x="184" y="1264"/>
                  </a:cubicBezTo>
                  <a:cubicBezTo>
                    <a:pt x="225" y="1264"/>
                    <a:pt x="267" y="1231"/>
                    <a:pt x="267" y="1164"/>
                  </a:cubicBezTo>
                  <a:cubicBezTo>
                    <a:pt x="300" y="797"/>
                    <a:pt x="334" y="430"/>
                    <a:pt x="234" y="63"/>
                  </a:cubicBezTo>
                  <a:cubicBezTo>
                    <a:pt x="234" y="27"/>
                    <a:pt x="184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55;p71">
              <a:extLst>
                <a:ext uri="{FF2B5EF4-FFF2-40B4-BE49-F238E27FC236}">
                  <a16:creationId xmlns:a16="http://schemas.microsoft.com/office/drawing/2014/main" id="{7686D85C-99AF-4DD4-8958-9EB236E3C6A6}"/>
                </a:ext>
              </a:extLst>
            </p:cNvPr>
            <p:cNvSpPr/>
            <p:nvPr/>
          </p:nvSpPr>
          <p:spPr>
            <a:xfrm>
              <a:off x="4099937" y="4596395"/>
              <a:ext cx="9066" cy="26083"/>
            </a:xfrm>
            <a:custGeom>
              <a:avLst/>
              <a:gdLst/>
              <a:ahLst/>
              <a:cxnLst/>
              <a:rect l="l" t="t" r="r" b="b"/>
              <a:pathLst>
                <a:path w="488" h="1404" extrusionOk="0">
                  <a:moveTo>
                    <a:pt x="278" y="0"/>
                  </a:moveTo>
                  <a:cubicBezTo>
                    <a:pt x="220" y="0"/>
                    <a:pt x="152" y="27"/>
                    <a:pt x="134" y="64"/>
                  </a:cubicBezTo>
                  <a:cubicBezTo>
                    <a:pt x="0" y="464"/>
                    <a:pt x="100" y="931"/>
                    <a:pt x="234" y="1331"/>
                  </a:cubicBezTo>
                  <a:cubicBezTo>
                    <a:pt x="246" y="1382"/>
                    <a:pt x="288" y="1404"/>
                    <a:pt x="333" y="1404"/>
                  </a:cubicBezTo>
                  <a:cubicBezTo>
                    <a:pt x="406" y="1404"/>
                    <a:pt x="488" y="1347"/>
                    <a:pt x="467" y="1264"/>
                  </a:cubicBezTo>
                  <a:cubicBezTo>
                    <a:pt x="367" y="864"/>
                    <a:pt x="434" y="464"/>
                    <a:pt x="367" y="64"/>
                  </a:cubicBezTo>
                  <a:cubicBezTo>
                    <a:pt x="367" y="18"/>
                    <a:pt x="32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56;p71">
              <a:extLst>
                <a:ext uri="{FF2B5EF4-FFF2-40B4-BE49-F238E27FC236}">
                  <a16:creationId xmlns:a16="http://schemas.microsoft.com/office/drawing/2014/main" id="{73F6DAFE-4F7F-447B-9D59-660818CA0A99}"/>
                </a:ext>
              </a:extLst>
            </p:cNvPr>
            <p:cNvSpPr/>
            <p:nvPr/>
          </p:nvSpPr>
          <p:spPr>
            <a:xfrm>
              <a:off x="4097448" y="4303484"/>
              <a:ext cx="9697" cy="34294"/>
            </a:xfrm>
            <a:custGeom>
              <a:avLst/>
              <a:gdLst/>
              <a:ahLst/>
              <a:cxnLst/>
              <a:rect l="l" t="t" r="r" b="b"/>
              <a:pathLst>
                <a:path w="522" h="1846" extrusionOk="0">
                  <a:moveTo>
                    <a:pt x="290" y="1"/>
                  </a:moveTo>
                  <a:cubicBezTo>
                    <a:pt x="235" y="1"/>
                    <a:pt x="182" y="27"/>
                    <a:pt x="167" y="86"/>
                  </a:cubicBezTo>
                  <a:cubicBezTo>
                    <a:pt x="1" y="653"/>
                    <a:pt x="134" y="1253"/>
                    <a:pt x="368" y="1787"/>
                  </a:cubicBezTo>
                  <a:cubicBezTo>
                    <a:pt x="381" y="1827"/>
                    <a:pt x="410" y="1845"/>
                    <a:pt x="437" y="1845"/>
                  </a:cubicBezTo>
                  <a:cubicBezTo>
                    <a:pt x="480" y="1845"/>
                    <a:pt x="521" y="1801"/>
                    <a:pt x="501" y="1720"/>
                  </a:cubicBezTo>
                  <a:cubicBezTo>
                    <a:pt x="334" y="1187"/>
                    <a:pt x="368" y="686"/>
                    <a:pt x="434" y="119"/>
                  </a:cubicBezTo>
                  <a:cubicBezTo>
                    <a:pt x="434" y="44"/>
                    <a:pt x="361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57;p71">
              <a:extLst>
                <a:ext uri="{FF2B5EF4-FFF2-40B4-BE49-F238E27FC236}">
                  <a16:creationId xmlns:a16="http://schemas.microsoft.com/office/drawing/2014/main" id="{93E2A555-4126-4D3D-86A9-3ED4F92B6C63}"/>
                </a:ext>
              </a:extLst>
            </p:cNvPr>
            <p:cNvSpPr/>
            <p:nvPr/>
          </p:nvSpPr>
          <p:spPr>
            <a:xfrm>
              <a:off x="4101163" y="4427619"/>
              <a:ext cx="6837" cy="25117"/>
            </a:xfrm>
            <a:custGeom>
              <a:avLst/>
              <a:gdLst/>
              <a:ahLst/>
              <a:cxnLst/>
              <a:rect l="l" t="t" r="r" b="b"/>
              <a:pathLst>
                <a:path w="368" h="1352" extrusionOk="0">
                  <a:moveTo>
                    <a:pt x="184" y="0"/>
                  </a:moveTo>
                  <a:cubicBezTo>
                    <a:pt x="143" y="0"/>
                    <a:pt x="101" y="25"/>
                    <a:pt x="101" y="75"/>
                  </a:cubicBezTo>
                  <a:cubicBezTo>
                    <a:pt x="1" y="442"/>
                    <a:pt x="68" y="876"/>
                    <a:pt x="101" y="1276"/>
                  </a:cubicBezTo>
                  <a:cubicBezTo>
                    <a:pt x="101" y="1326"/>
                    <a:pt x="143" y="1351"/>
                    <a:pt x="184" y="1351"/>
                  </a:cubicBezTo>
                  <a:cubicBezTo>
                    <a:pt x="226" y="1351"/>
                    <a:pt x="268" y="1326"/>
                    <a:pt x="268" y="1276"/>
                  </a:cubicBezTo>
                  <a:cubicBezTo>
                    <a:pt x="301" y="876"/>
                    <a:pt x="368" y="442"/>
                    <a:pt x="268" y="75"/>
                  </a:cubicBezTo>
                  <a:cubicBezTo>
                    <a:pt x="268" y="25"/>
                    <a:pt x="226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58;p71">
              <a:extLst>
                <a:ext uri="{FF2B5EF4-FFF2-40B4-BE49-F238E27FC236}">
                  <a16:creationId xmlns:a16="http://schemas.microsoft.com/office/drawing/2014/main" id="{A63BB6FD-76F3-4D72-9CFD-616DDEAE71FA}"/>
                </a:ext>
              </a:extLst>
            </p:cNvPr>
            <p:cNvSpPr/>
            <p:nvPr/>
          </p:nvSpPr>
          <p:spPr>
            <a:xfrm>
              <a:off x="4098692" y="4538359"/>
              <a:ext cx="8694" cy="30207"/>
            </a:xfrm>
            <a:custGeom>
              <a:avLst/>
              <a:gdLst/>
              <a:ahLst/>
              <a:cxnLst/>
              <a:rect l="l" t="t" r="r" b="b"/>
              <a:pathLst>
                <a:path w="468" h="1626" extrusionOk="0">
                  <a:moveTo>
                    <a:pt x="211" y="0"/>
                  </a:moveTo>
                  <a:cubicBezTo>
                    <a:pt x="141" y="0"/>
                    <a:pt x="67" y="44"/>
                    <a:pt x="67" y="119"/>
                  </a:cubicBezTo>
                  <a:cubicBezTo>
                    <a:pt x="34" y="586"/>
                    <a:pt x="100" y="1019"/>
                    <a:pt x="0" y="1486"/>
                  </a:cubicBezTo>
                  <a:cubicBezTo>
                    <a:pt x="0" y="1569"/>
                    <a:pt x="64" y="1626"/>
                    <a:pt x="121" y="1626"/>
                  </a:cubicBezTo>
                  <a:cubicBezTo>
                    <a:pt x="156" y="1626"/>
                    <a:pt x="188" y="1604"/>
                    <a:pt x="201" y="1553"/>
                  </a:cubicBezTo>
                  <a:cubicBezTo>
                    <a:pt x="367" y="1086"/>
                    <a:pt x="467" y="552"/>
                    <a:pt x="334" y="85"/>
                  </a:cubicBezTo>
                  <a:cubicBezTo>
                    <a:pt x="319" y="27"/>
                    <a:pt x="266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59;p71">
              <a:extLst>
                <a:ext uri="{FF2B5EF4-FFF2-40B4-BE49-F238E27FC236}">
                  <a16:creationId xmlns:a16="http://schemas.microsoft.com/office/drawing/2014/main" id="{D76DC1DD-D7D0-4AA8-997A-6CC2F86B884D}"/>
                </a:ext>
              </a:extLst>
            </p:cNvPr>
            <p:cNvSpPr/>
            <p:nvPr/>
          </p:nvSpPr>
          <p:spPr>
            <a:xfrm>
              <a:off x="4099305" y="4478744"/>
              <a:ext cx="6223" cy="28219"/>
            </a:xfrm>
            <a:custGeom>
              <a:avLst/>
              <a:gdLst/>
              <a:ahLst/>
              <a:cxnLst/>
              <a:rect l="l" t="t" r="r" b="b"/>
              <a:pathLst>
                <a:path w="335" h="1519" extrusionOk="0">
                  <a:moveTo>
                    <a:pt x="172" y="0"/>
                  </a:moveTo>
                  <a:cubicBezTo>
                    <a:pt x="118" y="0"/>
                    <a:pt x="67" y="42"/>
                    <a:pt x="67" y="125"/>
                  </a:cubicBezTo>
                  <a:cubicBezTo>
                    <a:pt x="1" y="559"/>
                    <a:pt x="34" y="993"/>
                    <a:pt x="67" y="1393"/>
                  </a:cubicBezTo>
                  <a:cubicBezTo>
                    <a:pt x="67" y="1476"/>
                    <a:pt x="118" y="1518"/>
                    <a:pt x="172" y="1518"/>
                  </a:cubicBezTo>
                  <a:cubicBezTo>
                    <a:pt x="226" y="1518"/>
                    <a:pt x="284" y="1476"/>
                    <a:pt x="301" y="1393"/>
                  </a:cubicBezTo>
                  <a:cubicBezTo>
                    <a:pt x="301" y="993"/>
                    <a:pt x="334" y="559"/>
                    <a:pt x="301" y="125"/>
                  </a:cubicBezTo>
                  <a:cubicBezTo>
                    <a:pt x="284" y="42"/>
                    <a:pt x="226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60;p71">
              <a:extLst>
                <a:ext uri="{FF2B5EF4-FFF2-40B4-BE49-F238E27FC236}">
                  <a16:creationId xmlns:a16="http://schemas.microsoft.com/office/drawing/2014/main" id="{5DDF23E5-6357-4439-BA55-030AFB82BF58}"/>
                </a:ext>
              </a:extLst>
            </p:cNvPr>
            <p:cNvSpPr/>
            <p:nvPr/>
          </p:nvSpPr>
          <p:spPr>
            <a:xfrm>
              <a:off x="4098692" y="4369174"/>
              <a:ext cx="6205" cy="34294"/>
            </a:xfrm>
            <a:custGeom>
              <a:avLst/>
              <a:gdLst/>
              <a:ahLst/>
              <a:cxnLst/>
              <a:rect l="l" t="t" r="r" b="b"/>
              <a:pathLst>
                <a:path w="334" h="1846" extrusionOk="0">
                  <a:moveTo>
                    <a:pt x="210" y="1"/>
                  </a:moveTo>
                  <a:cubicBezTo>
                    <a:pt x="162" y="1"/>
                    <a:pt x="115" y="27"/>
                    <a:pt x="100" y="86"/>
                  </a:cubicBezTo>
                  <a:cubicBezTo>
                    <a:pt x="0" y="619"/>
                    <a:pt x="0" y="1187"/>
                    <a:pt x="67" y="1720"/>
                  </a:cubicBezTo>
                  <a:cubicBezTo>
                    <a:pt x="67" y="1804"/>
                    <a:pt x="117" y="1845"/>
                    <a:pt x="167" y="1845"/>
                  </a:cubicBezTo>
                  <a:cubicBezTo>
                    <a:pt x="217" y="1845"/>
                    <a:pt x="267" y="1804"/>
                    <a:pt x="267" y="1720"/>
                  </a:cubicBezTo>
                  <a:cubicBezTo>
                    <a:pt x="301" y="1187"/>
                    <a:pt x="334" y="653"/>
                    <a:pt x="334" y="119"/>
                  </a:cubicBezTo>
                  <a:cubicBezTo>
                    <a:pt x="334" y="44"/>
                    <a:pt x="27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61;p71">
              <a:extLst>
                <a:ext uri="{FF2B5EF4-FFF2-40B4-BE49-F238E27FC236}">
                  <a16:creationId xmlns:a16="http://schemas.microsoft.com/office/drawing/2014/main" id="{AF3F549D-46B8-4B54-8A55-7EF8C520CC47}"/>
                </a:ext>
              </a:extLst>
            </p:cNvPr>
            <p:cNvSpPr/>
            <p:nvPr/>
          </p:nvSpPr>
          <p:spPr>
            <a:xfrm>
              <a:off x="4095590" y="4253789"/>
              <a:ext cx="6223" cy="27755"/>
            </a:xfrm>
            <a:custGeom>
              <a:avLst/>
              <a:gdLst/>
              <a:ahLst/>
              <a:cxnLst/>
              <a:rect l="l" t="t" r="r" b="b"/>
              <a:pathLst>
                <a:path w="335" h="1494" extrusionOk="0">
                  <a:moveTo>
                    <a:pt x="172" y="1"/>
                  </a:moveTo>
                  <a:cubicBezTo>
                    <a:pt x="117" y="1"/>
                    <a:pt x="67" y="42"/>
                    <a:pt x="67" y="126"/>
                  </a:cubicBezTo>
                  <a:cubicBezTo>
                    <a:pt x="1" y="559"/>
                    <a:pt x="67" y="960"/>
                    <a:pt x="101" y="1393"/>
                  </a:cubicBezTo>
                  <a:cubicBezTo>
                    <a:pt x="101" y="1460"/>
                    <a:pt x="134" y="1493"/>
                    <a:pt x="167" y="1493"/>
                  </a:cubicBezTo>
                  <a:cubicBezTo>
                    <a:pt x="201" y="1493"/>
                    <a:pt x="234" y="1460"/>
                    <a:pt x="234" y="1393"/>
                  </a:cubicBezTo>
                  <a:cubicBezTo>
                    <a:pt x="267" y="993"/>
                    <a:pt x="334" y="559"/>
                    <a:pt x="301" y="126"/>
                  </a:cubicBezTo>
                  <a:cubicBezTo>
                    <a:pt x="284" y="42"/>
                    <a:pt x="22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5E642120-7C49-4377-B533-23640E61A798}"/>
              </a:ext>
            </a:extLst>
          </p:cNvPr>
          <p:cNvSpPr txBox="1"/>
          <p:nvPr/>
        </p:nvSpPr>
        <p:spPr>
          <a:xfrm>
            <a:off x="6559777" y="354315"/>
            <a:ext cx="230472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latin typeface="Raleway" pitchFamily="2" charset="0"/>
              </a:rPr>
              <a:t>El blastocisto normalmente se implanta en el revestimiento endometrial de la cavidad uterina, la implantación en otro lugar se considera </a:t>
            </a:r>
            <a:r>
              <a:rPr lang="es-MX" sz="1100" dirty="0">
                <a:solidFill>
                  <a:srgbClr val="FFFF00"/>
                </a:solidFill>
                <a:latin typeface="Raleway" pitchFamily="2" charset="0"/>
              </a:rPr>
              <a:t>ectópica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B91C9D-54A2-4388-9050-800B4C1C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80" y="2208513"/>
            <a:ext cx="4107447" cy="26613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" name="Google Shape;2365;p59"/>
          <p:cNvGrpSpPr/>
          <p:nvPr/>
        </p:nvGrpSpPr>
        <p:grpSpPr>
          <a:xfrm>
            <a:off x="2857008" y="734990"/>
            <a:ext cx="3429984" cy="606063"/>
            <a:chOff x="5316325" y="1612757"/>
            <a:chExt cx="1404350" cy="302125"/>
          </a:xfrm>
        </p:grpSpPr>
        <p:sp>
          <p:nvSpPr>
            <p:cNvPr id="2366" name="Google Shape;2366;p59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9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9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4" name="Google Shape;2414;p59"/>
          <p:cNvSpPr txBox="1">
            <a:spLocks noGrp="1"/>
          </p:cNvSpPr>
          <p:nvPr>
            <p:ph type="title" idx="2"/>
          </p:nvPr>
        </p:nvSpPr>
        <p:spPr>
          <a:xfrm>
            <a:off x="3398500" y="750021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Bibliografía</a:t>
            </a: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DCA2B6-61A9-4D0D-BCD7-8E4F80425310}"/>
              </a:ext>
            </a:extLst>
          </p:cNvPr>
          <p:cNvSpPr txBox="1"/>
          <p:nvPr/>
        </p:nvSpPr>
        <p:spPr>
          <a:xfrm>
            <a:off x="598440" y="1769083"/>
            <a:ext cx="4517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Cunningham F, </a:t>
            </a:r>
            <a:r>
              <a:rPr lang="es-MX" dirty="0" err="1">
                <a:latin typeface="Raleway SemiBold" pitchFamily="2" charset="0"/>
              </a:rPr>
              <a:t>Leveno</a:t>
            </a:r>
            <a:r>
              <a:rPr lang="es-MX" dirty="0">
                <a:latin typeface="Raleway SemiBold" pitchFamily="2" charset="0"/>
              </a:rPr>
              <a:t> K, et al. Williams obstetricia, vigesimoquinta edición México: </a:t>
            </a:r>
            <a:r>
              <a:rPr lang="es-MX" dirty="0" err="1">
                <a:latin typeface="Raleway SemiBold" pitchFamily="2" charset="0"/>
              </a:rPr>
              <a:t>McGRAW-HILL</a:t>
            </a:r>
            <a:r>
              <a:rPr lang="es-MX" dirty="0">
                <a:latin typeface="Raleway SemiBold" pitchFamily="2" charset="0"/>
              </a:rPr>
              <a:t>; </a:t>
            </a:r>
            <a:r>
              <a:rPr lang="es-MX" dirty="0" err="1">
                <a:latin typeface="Raleway SemiBold" pitchFamily="2" charset="0"/>
              </a:rPr>
              <a:t>c2019</a:t>
            </a:r>
            <a:r>
              <a:rPr lang="es-MX" dirty="0">
                <a:latin typeface="Raleway SemiBold" pitchFamily="2" charset="0"/>
              </a:rPr>
              <a:t>. Capítulo embarazo ectópico 371-384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Raleway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Raleway SemiBold" pitchFamily="2" charset="0"/>
              </a:rPr>
              <a:t>Casanova R, </a:t>
            </a:r>
            <a:r>
              <a:rPr lang="es-MX" dirty="0" err="1">
                <a:latin typeface="Raleway SemiBold" pitchFamily="2" charset="0"/>
              </a:rPr>
              <a:t>Chuang</a:t>
            </a:r>
            <a:r>
              <a:rPr lang="es-MX" dirty="0">
                <a:latin typeface="Raleway SemiBold" pitchFamily="2" charset="0"/>
              </a:rPr>
              <a:t> A. et al. Beckmann y Ling Obstetricia y ginecología, octava edición Barcelona (España): Wolters </a:t>
            </a:r>
            <a:r>
              <a:rPr lang="es-MX" dirty="0" err="1">
                <a:latin typeface="Raleway SemiBold" pitchFamily="2" charset="0"/>
              </a:rPr>
              <a:t>Kluwer</a:t>
            </a:r>
            <a:r>
              <a:rPr lang="es-MX" dirty="0">
                <a:latin typeface="Raleway SemiBold" pitchFamily="2" charset="0"/>
              </a:rPr>
              <a:t> </a:t>
            </a:r>
            <a:r>
              <a:rPr lang="es-MX" dirty="0" err="1">
                <a:latin typeface="Raleway SemiBold" pitchFamily="2" charset="0"/>
              </a:rPr>
              <a:t>Health</a:t>
            </a:r>
            <a:r>
              <a:rPr lang="es-MX" dirty="0">
                <a:latin typeface="Raleway SemiBold" pitchFamily="2" charset="0"/>
              </a:rPr>
              <a:t>; </a:t>
            </a:r>
            <a:r>
              <a:rPr lang="es-MX" dirty="0" err="1">
                <a:latin typeface="Raleway SemiBold" pitchFamily="2" charset="0"/>
              </a:rPr>
              <a:t>c2019</a:t>
            </a:r>
            <a:r>
              <a:rPr lang="es-MX" dirty="0">
                <a:latin typeface="Raleway SemiBold" pitchFamily="2" charset="0"/>
              </a:rPr>
              <a:t>. Capitulo embarazo ectópico  y aborto 167- 173</a:t>
            </a:r>
          </a:p>
          <a:p>
            <a:endParaRPr lang="es-MX" dirty="0">
              <a:latin typeface="Raleway SemiBold" pitchFamily="2" charset="0"/>
            </a:endParaRPr>
          </a:p>
          <a:p>
            <a:endParaRPr lang="es-MX" dirty="0">
              <a:latin typeface="Raleway SemiBold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8" name="Google Shape;2148;p55"/>
          <p:cNvGrpSpPr/>
          <p:nvPr/>
        </p:nvGrpSpPr>
        <p:grpSpPr>
          <a:xfrm>
            <a:off x="2766521" y="316760"/>
            <a:ext cx="3577149" cy="1011247"/>
            <a:chOff x="7728915" y="1917859"/>
            <a:chExt cx="1034486" cy="222599"/>
          </a:xfrm>
        </p:grpSpPr>
        <p:sp>
          <p:nvSpPr>
            <p:cNvPr id="2149" name="Google Shape;2149;p5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8" name="Google Shape;2188;p55"/>
          <p:cNvSpPr txBox="1">
            <a:spLocks noGrp="1"/>
          </p:cNvSpPr>
          <p:nvPr>
            <p:ph type="title"/>
          </p:nvPr>
        </p:nvSpPr>
        <p:spPr>
          <a:xfrm>
            <a:off x="2795301" y="292339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Preguntas</a:t>
            </a:r>
            <a:endParaRPr dirty="0"/>
          </a:p>
        </p:txBody>
      </p:sp>
      <p:sp>
        <p:nvSpPr>
          <p:cNvPr id="2196" name="Google Shape;2196;p55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6" name="Google Shape;2206;p55"/>
          <p:cNvGrpSpPr/>
          <p:nvPr/>
        </p:nvGrpSpPr>
        <p:grpSpPr>
          <a:xfrm>
            <a:off x="7611510" y="692955"/>
            <a:ext cx="621637" cy="591891"/>
            <a:chOff x="3725850" y="3874550"/>
            <a:chExt cx="232875" cy="206500"/>
          </a:xfrm>
        </p:grpSpPr>
        <p:sp>
          <p:nvSpPr>
            <p:cNvPr id="2207" name="Google Shape;2207;p55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5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5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0" name="Google Shape;2210;p55"/>
          <p:cNvSpPr/>
          <p:nvPr/>
        </p:nvSpPr>
        <p:spPr>
          <a:xfrm rot="-1044066">
            <a:off x="1012376" y="796886"/>
            <a:ext cx="260967" cy="675291"/>
          </a:xfrm>
          <a:custGeom>
            <a:avLst/>
            <a:gdLst/>
            <a:ahLst/>
            <a:cxnLst/>
            <a:rect l="l" t="t" r="r" b="b"/>
            <a:pathLst>
              <a:path w="3855" h="9976" extrusionOk="0">
                <a:moveTo>
                  <a:pt x="1489" y="262"/>
                </a:moveTo>
                <a:cubicBezTo>
                  <a:pt x="1505" y="262"/>
                  <a:pt x="1520" y="265"/>
                  <a:pt x="1534" y="269"/>
                </a:cubicBezTo>
                <a:cubicBezTo>
                  <a:pt x="1556" y="276"/>
                  <a:pt x="1852" y="302"/>
                  <a:pt x="2190" y="326"/>
                </a:cubicBezTo>
                <a:cubicBezTo>
                  <a:pt x="2379" y="339"/>
                  <a:pt x="2563" y="346"/>
                  <a:pt x="2697" y="346"/>
                </a:cubicBezTo>
                <a:cubicBezTo>
                  <a:pt x="2802" y="346"/>
                  <a:pt x="2876" y="341"/>
                  <a:pt x="2898" y="333"/>
                </a:cubicBezTo>
                <a:cubicBezTo>
                  <a:pt x="2916" y="326"/>
                  <a:pt x="2941" y="323"/>
                  <a:pt x="2969" y="323"/>
                </a:cubicBezTo>
                <a:cubicBezTo>
                  <a:pt x="3078" y="323"/>
                  <a:pt x="3236" y="370"/>
                  <a:pt x="3236" y="413"/>
                </a:cubicBezTo>
                <a:cubicBezTo>
                  <a:pt x="3236" y="440"/>
                  <a:pt x="2792" y="1425"/>
                  <a:pt x="2573" y="1884"/>
                </a:cubicBezTo>
                <a:cubicBezTo>
                  <a:pt x="2427" y="2193"/>
                  <a:pt x="2421" y="2430"/>
                  <a:pt x="2557" y="2459"/>
                </a:cubicBezTo>
                <a:cubicBezTo>
                  <a:pt x="2813" y="2511"/>
                  <a:pt x="3476" y="2673"/>
                  <a:pt x="3507" y="2690"/>
                </a:cubicBezTo>
                <a:cubicBezTo>
                  <a:pt x="3526" y="2700"/>
                  <a:pt x="3516" y="2743"/>
                  <a:pt x="3485" y="2780"/>
                </a:cubicBezTo>
                <a:cubicBezTo>
                  <a:pt x="3374" y="2913"/>
                  <a:pt x="2942" y="3709"/>
                  <a:pt x="2757" y="4124"/>
                </a:cubicBezTo>
                <a:cubicBezTo>
                  <a:pt x="2657" y="4350"/>
                  <a:pt x="2527" y="4635"/>
                  <a:pt x="2470" y="4757"/>
                </a:cubicBezTo>
                <a:cubicBezTo>
                  <a:pt x="2347" y="5020"/>
                  <a:pt x="2357" y="5160"/>
                  <a:pt x="2504" y="5227"/>
                </a:cubicBezTo>
                <a:cubicBezTo>
                  <a:pt x="2791" y="5359"/>
                  <a:pt x="3200" y="5573"/>
                  <a:pt x="3218" y="5600"/>
                </a:cubicBezTo>
                <a:cubicBezTo>
                  <a:pt x="3245" y="5642"/>
                  <a:pt x="2793" y="6495"/>
                  <a:pt x="2521" y="6914"/>
                </a:cubicBezTo>
                <a:cubicBezTo>
                  <a:pt x="2394" y="7108"/>
                  <a:pt x="2161" y="7516"/>
                  <a:pt x="2003" y="7821"/>
                </a:cubicBezTo>
                <a:cubicBezTo>
                  <a:pt x="1845" y="8124"/>
                  <a:pt x="1697" y="8395"/>
                  <a:pt x="1676" y="8422"/>
                </a:cubicBezTo>
                <a:cubicBezTo>
                  <a:pt x="1655" y="8449"/>
                  <a:pt x="1578" y="8576"/>
                  <a:pt x="1505" y="8704"/>
                </a:cubicBezTo>
                <a:lnTo>
                  <a:pt x="1374" y="8936"/>
                </a:lnTo>
                <a:lnTo>
                  <a:pt x="1401" y="8718"/>
                </a:lnTo>
                <a:cubicBezTo>
                  <a:pt x="1434" y="8459"/>
                  <a:pt x="1499" y="8206"/>
                  <a:pt x="1581" y="8024"/>
                </a:cubicBezTo>
                <a:cubicBezTo>
                  <a:pt x="1614" y="7950"/>
                  <a:pt x="1641" y="7851"/>
                  <a:pt x="1641" y="7806"/>
                </a:cubicBezTo>
                <a:cubicBezTo>
                  <a:pt x="1641" y="7761"/>
                  <a:pt x="1659" y="7705"/>
                  <a:pt x="1680" y="7683"/>
                </a:cubicBezTo>
                <a:cubicBezTo>
                  <a:pt x="1702" y="7659"/>
                  <a:pt x="1769" y="7477"/>
                  <a:pt x="1832" y="7272"/>
                </a:cubicBezTo>
                <a:cubicBezTo>
                  <a:pt x="1914" y="7004"/>
                  <a:pt x="1942" y="6831"/>
                  <a:pt x="1933" y="6648"/>
                </a:cubicBezTo>
                <a:cubicBezTo>
                  <a:pt x="1920" y="6359"/>
                  <a:pt x="1978" y="6410"/>
                  <a:pt x="1300" y="6103"/>
                </a:cubicBezTo>
                <a:lnTo>
                  <a:pt x="897" y="5920"/>
                </a:lnTo>
                <a:lnTo>
                  <a:pt x="926" y="5702"/>
                </a:lnTo>
                <a:cubicBezTo>
                  <a:pt x="958" y="5454"/>
                  <a:pt x="1099" y="5090"/>
                  <a:pt x="1422" y="4412"/>
                </a:cubicBezTo>
                <a:cubicBezTo>
                  <a:pt x="1546" y="4153"/>
                  <a:pt x="1635" y="3917"/>
                  <a:pt x="1623" y="3886"/>
                </a:cubicBezTo>
                <a:cubicBezTo>
                  <a:pt x="1610" y="3852"/>
                  <a:pt x="1627" y="3807"/>
                  <a:pt x="1663" y="3777"/>
                </a:cubicBezTo>
                <a:cubicBezTo>
                  <a:pt x="1701" y="3747"/>
                  <a:pt x="1727" y="3701"/>
                  <a:pt x="1727" y="3668"/>
                </a:cubicBezTo>
                <a:cubicBezTo>
                  <a:pt x="1727" y="3596"/>
                  <a:pt x="1518" y="3434"/>
                  <a:pt x="1423" y="3434"/>
                </a:cubicBezTo>
                <a:cubicBezTo>
                  <a:pt x="1382" y="3434"/>
                  <a:pt x="1335" y="3406"/>
                  <a:pt x="1323" y="3377"/>
                </a:cubicBezTo>
                <a:cubicBezTo>
                  <a:pt x="1297" y="3305"/>
                  <a:pt x="708" y="3130"/>
                  <a:pt x="495" y="3130"/>
                </a:cubicBezTo>
                <a:cubicBezTo>
                  <a:pt x="363" y="3130"/>
                  <a:pt x="339" y="3117"/>
                  <a:pt x="357" y="3056"/>
                </a:cubicBezTo>
                <a:cubicBezTo>
                  <a:pt x="370" y="3014"/>
                  <a:pt x="441" y="2778"/>
                  <a:pt x="517" y="2527"/>
                </a:cubicBezTo>
                <a:cubicBezTo>
                  <a:pt x="593" y="2277"/>
                  <a:pt x="678" y="1974"/>
                  <a:pt x="706" y="1850"/>
                </a:cubicBezTo>
                <a:cubicBezTo>
                  <a:pt x="734" y="1726"/>
                  <a:pt x="771" y="1612"/>
                  <a:pt x="788" y="1595"/>
                </a:cubicBezTo>
                <a:cubicBezTo>
                  <a:pt x="805" y="1578"/>
                  <a:pt x="819" y="1519"/>
                  <a:pt x="819" y="1461"/>
                </a:cubicBezTo>
                <a:cubicBezTo>
                  <a:pt x="819" y="1406"/>
                  <a:pt x="849" y="1301"/>
                  <a:pt x="884" y="1231"/>
                </a:cubicBezTo>
                <a:cubicBezTo>
                  <a:pt x="921" y="1162"/>
                  <a:pt x="950" y="1094"/>
                  <a:pt x="949" y="1082"/>
                </a:cubicBezTo>
                <a:cubicBezTo>
                  <a:pt x="947" y="1069"/>
                  <a:pt x="986" y="971"/>
                  <a:pt x="1035" y="860"/>
                </a:cubicBezTo>
                <a:cubicBezTo>
                  <a:pt x="1084" y="749"/>
                  <a:pt x="1125" y="639"/>
                  <a:pt x="1126" y="611"/>
                </a:cubicBezTo>
                <a:cubicBezTo>
                  <a:pt x="1136" y="448"/>
                  <a:pt x="1340" y="262"/>
                  <a:pt x="1489" y="262"/>
                </a:cubicBezTo>
                <a:close/>
                <a:moveTo>
                  <a:pt x="1355" y="0"/>
                </a:moveTo>
                <a:cubicBezTo>
                  <a:pt x="1275" y="0"/>
                  <a:pt x="1217" y="3"/>
                  <a:pt x="1197" y="9"/>
                </a:cubicBezTo>
                <a:cubicBezTo>
                  <a:pt x="1156" y="21"/>
                  <a:pt x="1123" y="56"/>
                  <a:pt x="1123" y="87"/>
                </a:cubicBezTo>
                <a:cubicBezTo>
                  <a:pt x="1123" y="118"/>
                  <a:pt x="1086" y="176"/>
                  <a:pt x="1037" y="221"/>
                </a:cubicBezTo>
                <a:cubicBezTo>
                  <a:pt x="987" y="265"/>
                  <a:pt x="951" y="329"/>
                  <a:pt x="951" y="368"/>
                </a:cubicBezTo>
                <a:cubicBezTo>
                  <a:pt x="951" y="406"/>
                  <a:pt x="933" y="458"/>
                  <a:pt x="911" y="479"/>
                </a:cubicBezTo>
                <a:cubicBezTo>
                  <a:pt x="869" y="523"/>
                  <a:pt x="497" y="1643"/>
                  <a:pt x="344" y="2180"/>
                </a:cubicBezTo>
                <a:cubicBezTo>
                  <a:pt x="294" y="2357"/>
                  <a:pt x="214" y="2616"/>
                  <a:pt x="169" y="2747"/>
                </a:cubicBezTo>
                <a:cubicBezTo>
                  <a:pt x="1" y="3232"/>
                  <a:pt x="85" y="3434"/>
                  <a:pt x="457" y="3434"/>
                </a:cubicBezTo>
                <a:cubicBezTo>
                  <a:pt x="700" y="3434"/>
                  <a:pt x="1091" y="3537"/>
                  <a:pt x="1275" y="3650"/>
                </a:cubicBezTo>
                <a:cubicBezTo>
                  <a:pt x="1414" y="3735"/>
                  <a:pt x="1418" y="3741"/>
                  <a:pt x="1357" y="3857"/>
                </a:cubicBezTo>
                <a:cubicBezTo>
                  <a:pt x="1032" y="4474"/>
                  <a:pt x="752" y="5149"/>
                  <a:pt x="666" y="5525"/>
                </a:cubicBezTo>
                <a:lnTo>
                  <a:pt x="568" y="5956"/>
                </a:lnTo>
                <a:lnTo>
                  <a:pt x="704" y="6079"/>
                </a:lnTo>
                <a:cubicBezTo>
                  <a:pt x="818" y="6182"/>
                  <a:pt x="1349" y="6461"/>
                  <a:pt x="1603" y="6552"/>
                </a:cubicBezTo>
                <a:cubicBezTo>
                  <a:pt x="1663" y="6572"/>
                  <a:pt x="1673" y="6610"/>
                  <a:pt x="1654" y="6742"/>
                </a:cubicBezTo>
                <a:cubicBezTo>
                  <a:pt x="1627" y="6925"/>
                  <a:pt x="1443" y="7534"/>
                  <a:pt x="1284" y="7966"/>
                </a:cubicBezTo>
                <a:cubicBezTo>
                  <a:pt x="1179" y="8252"/>
                  <a:pt x="1117" y="8566"/>
                  <a:pt x="1037" y="9216"/>
                </a:cubicBezTo>
                <a:cubicBezTo>
                  <a:pt x="1012" y="9417"/>
                  <a:pt x="980" y="9652"/>
                  <a:pt x="965" y="9739"/>
                </a:cubicBezTo>
                <a:cubicBezTo>
                  <a:pt x="942" y="9875"/>
                  <a:pt x="952" y="9905"/>
                  <a:pt x="1033" y="9949"/>
                </a:cubicBezTo>
                <a:cubicBezTo>
                  <a:pt x="1065" y="9966"/>
                  <a:pt x="1088" y="9976"/>
                  <a:pt x="1111" y="9976"/>
                </a:cubicBezTo>
                <a:cubicBezTo>
                  <a:pt x="1145" y="9976"/>
                  <a:pt x="1177" y="9953"/>
                  <a:pt x="1232" y="9902"/>
                </a:cubicBezTo>
                <a:cubicBezTo>
                  <a:pt x="1289" y="9847"/>
                  <a:pt x="1336" y="9784"/>
                  <a:pt x="1336" y="9762"/>
                </a:cubicBezTo>
                <a:cubicBezTo>
                  <a:pt x="1336" y="9702"/>
                  <a:pt x="1716" y="8940"/>
                  <a:pt x="1941" y="8546"/>
                </a:cubicBezTo>
                <a:cubicBezTo>
                  <a:pt x="2049" y="8356"/>
                  <a:pt x="2223" y="8036"/>
                  <a:pt x="2327" y="7835"/>
                </a:cubicBezTo>
                <a:cubicBezTo>
                  <a:pt x="2431" y="7634"/>
                  <a:pt x="2608" y="7332"/>
                  <a:pt x="2720" y="7165"/>
                </a:cubicBezTo>
                <a:cubicBezTo>
                  <a:pt x="3059" y="6659"/>
                  <a:pt x="3594" y="5625"/>
                  <a:pt x="3572" y="5517"/>
                </a:cubicBezTo>
                <a:cubicBezTo>
                  <a:pt x="3555" y="5431"/>
                  <a:pt x="3018" y="5091"/>
                  <a:pt x="2832" y="5051"/>
                </a:cubicBezTo>
                <a:cubicBezTo>
                  <a:pt x="2709" y="5024"/>
                  <a:pt x="2688" y="4954"/>
                  <a:pt x="2759" y="4823"/>
                </a:cubicBezTo>
                <a:cubicBezTo>
                  <a:pt x="2782" y="4781"/>
                  <a:pt x="2851" y="4634"/>
                  <a:pt x="2915" y="4490"/>
                </a:cubicBezTo>
                <a:cubicBezTo>
                  <a:pt x="3118" y="4034"/>
                  <a:pt x="3341" y="3596"/>
                  <a:pt x="3574" y="3199"/>
                </a:cubicBezTo>
                <a:cubicBezTo>
                  <a:pt x="3805" y="2805"/>
                  <a:pt x="3854" y="2610"/>
                  <a:pt x="3748" y="2511"/>
                </a:cubicBezTo>
                <a:cubicBezTo>
                  <a:pt x="3660" y="2429"/>
                  <a:pt x="3383" y="2331"/>
                  <a:pt x="3054" y="2266"/>
                </a:cubicBezTo>
                <a:cubicBezTo>
                  <a:pt x="2775" y="2211"/>
                  <a:pt x="2712" y="2164"/>
                  <a:pt x="2801" y="2073"/>
                </a:cubicBezTo>
                <a:cubicBezTo>
                  <a:pt x="2822" y="2051"/>
                  <a:pt x="2922" y="1848"/>
                  <a:pt x="3021" y="1621"/>
                </a:cubicBezTo>
                <a:cubicBezTo>
                  <a:pt x="3120" y="1396"/>
                  <a:pt x="3278" y="1044"/>
                  <a:pt x="3370" y="842"/>
                </a:cubicBezTo>
                <a:cubicBezTo>
                  <a:pt x="3544" y="459"/>
                  <a:pt x="3579" y="243"/>
                  <a:pt x="3477" y="161"/>
                </a:cubicBezTo>
                <a:cubicBezTo>
                  <a:pt x="3400" y="97"/>
                  <a:pt x="3145" y="66"/>
                  <a:pt x="2565" y="49"/>
                </a:cubicBezTo>
                <a:cubicBezTo>
                  <a:pt x="2306" y="41"/>
                  <a:pt x="1907" y="24"/>
                  <a:pt x="1681" y="11"/>
                </a:cubicBezTo>
                <a:cubicBezTo>
                  <a:pt x="1562" y="4"/>
                  <a:pt x="1445" y="0"/>
                  <a:pt x="13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2535AA9-8B7B-4057-8853-3EB531A6CC8A}"/>
              </a:ext>
            </a:extLst>
          </p:cNvPr>
          <p:cNvSpPr txBox="1"/>
          <p:nvPr/>
        </p:nvSpPr>
        <p:spPr>
          <a:xfrm>
            <a:off x="384348" y="1512828"/>
            <a:ext cx="49377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Raleway" pitchFamily="2" charset="0"/>
              </a:rPr>
              <a:t>1-¿Lugar más frecuente de implantación en los embarazos ectópicos tubáricos?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A) Ampolla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B) Cuello uterino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C) Trompas de Eustaquio 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59A3DCAE-9CFB-4095-9D86-FB8DA393B55A}"/>
              </a:ext>
            </a:extLst>
          </p:cNvPr>
          <p:cNvSpPr txBox="1"/>
          <p:nvPr/>
        </p:nvSpPr>
        <p:spPr>
          <a:xfrm>
            <a:off x="297641" y="2955249"/>
            <a:ext cx="49377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</a:rPr>
              <a:t>2- Elige el inciso correcto 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A) en el embarazo ectópico agudo los niveles de sérico </a:t>
            </a:r>
            <a:r>
              <a:rPr lang="el-GR" dirty="0">
                <a:solidFill>
                  <a:schemeClr val="tx1"/>
                </a:solidFill>
                <a:latin typeface="Raleway" pitchFamily="2" charset="0"/>
              </a:rPr>
              <a:t>β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-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hCG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se mantienen estables y no presentan cambios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B) en el embarazo ectópico crónico los niveles de </a:t>
            </a:r>
            <a:r>
              <a:rPr lang="el-GR" dirty="0">
                <a:solidFill>
                  <a:schemeClr val="tx1"/>
                </a:solidFill>
                <a:latin typeface="Raleway" pitchFamily="2" charset="0"/>
              </a:rPr>
              <a:t>β-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hCG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séricos son negativos o bajos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C) El sangrado puede no persiste mientras los productos se encuentren en el tubo.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1A2C521B-B010-4C89-AC91-40B7227EC629}"/>
              </a:ext>
            </a:extLst>
          </p:cNvPr>
          <p:cNvSpPr txBox="1"/>
          <p:nvPr/>
        </p:nvSpPr>
        <p:spPr>
          <a:xfrm>
            <a:off x="5576837" y="1863367"/>
            <a:ext cx="34115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aleway" pitchFamily="2" charset="0"/>
              </a:rPr>
              <a:t>3- Representa la triada clásica embarazo ectópico tubárico</a:t>
            </a:r>
          </a:p>
          <a:p>
            <a:pPr algn="just"/>
            <a:r>
              <a:rPr lang="es-MX" dirty="0">
                <a:latin typeface="Raleway" pitchFamily="2" charset="0"/>
              </a:rPr>
              <a:t>A</a:t>
            </a:r>
            <a:r>
              <a:rPr lang="es-MX" dirty="0">
                <a:solidFill>
                  <a:srgbClr val="002060"/>
                </a:solidFill>
                <a:latin typeface="Raleway" pitchFamily="2" charset="0"/>
              </a:rPr>
              <a:t>) 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menstruación retrasada, dolor y sangrado o manchado vaginal</a:t>
            </a:r>
          </a:p>
          <a:p>
            <a:pPr algn="just"/>
            <a:r>
              <a:rPr lang="es-MX" b="0" i="0" dirty="0">
                <a:solidFill>
                  <a:schemeClr val="tx1"/>
                </a:solidFill>
                <a:effectLst/>
                <a:latin typeface="Raleway" pitchFamily="2" charset="0"/>
              </a:rPr>
              <a:t>B)fiebre, 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abultamiento del fórnix vaginal</a:t>
            </a:r>
            <a:r>
              <a:rPr lang="es-MX" b="0" i="0" dirty="0">
                <a:solidFill>
                  <a:schemeClr val="tx1"/>
                </a:solidFill>
                <a:effectLst/>
                <a:latin typeface="Raleway" pitchFamily="2" charset="0"/>
              </a:rPr>
              <a:t> y dolor abdominal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C) Dolor en el cuello u hombro, abdominal bajo y dolor pélvico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2A6A60C-9CA3-4629-8FD9-70D9BFDA58C7}"/>
              </a:ext>
            </a:extLst>
          </p:cNvPr>
          <p:cNvSpPr txBox="1"/>
          <p:nvPr/>
        </p:nvSpPr>
        <p:spPr>
          <a:xfrm>
            <a:off x="438912" y="738734"/>
            <a:ext cx="77563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Raleway" pitchFamily="2" charset="0"/>
              </a:rPr>
              <a:t>4- No forma parte del algoritmo que se utiliza para diagnosticar el embarazo ectópico 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A) ecografía transvaginal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B)</a:t>
            </a:r>
            <a:r>
              <a:rPr lang="el-GR" dirty="0">
                <a:solidFill>
                  <a:schemeClr val="tx1"/>
                </a:solidFill>
                <a:latin typeface="Raleway" pitchFamily="2" charset="0"/>
              </a:rPr>
              <a:t> β-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hCG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en suero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C) Tomografía computarizada sin contraste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5F105C-968D-4420-BD42-E28790E6C557}"/>
              </a:ext>
            </a:extLst>
          </p:cNvPr>
          <p:cNvSpPr txBox="1"/>
          <p:nvPr/>
        </p:nvSpPr>
        <p:spPr>
          <a:xfrm>
            <a:off x="438912" y="1986974"/>
            <a:ext cx="80832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Raleway" pitchFamily="2" charset="0"/>
              </a:rPr>
              <a:t>5- De acuerdo a la terapia médica ¿ cuál inciso NO representa al tratamiento?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A)El tratamiento medico tradicionalmente </a:t>
            </a:r>
            <a:r>
              <a:rPr lang="it-IT" dirty="0">
                <a:solidFill>
                  <a:schemeClr val="tx1"/>
                </a:solidFill>
                <a:latin typeface="Raleway" pitchFamily="2" charset="0"/>
              </a:rPr>
              <a:t> implica el metotrexato antimetabólico.</a:t>
            </a:r>
          </a:p>
          <a:p>
            <a:r>
              <a:rPr lang="it-IT" dirty="0">
                <a:solidFill>
                  <a:schemeClr val="tx1"/>
                </a:solidFill>
                <a:latin typeface="Raleway" pitchFamily="2" charset="0"/>
              </a:rPr>
              <a:t>B) el metotrexato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se utiliza únicamente en monodosis, no se repite y se espera que la β-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hCG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sérica disminuya en un 15%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C)En cuanto al </a:t>
            </a:r>
            <a:r>
              <a:rPr lang="it-IT" dirty="0">
                <a:solidFill>
                  <a:schemeClr val="tx1"/>
                </a:solidFill>
                <a:latin typeface="Raleway" pitchFamily="2" charset="0"/>
              </a:rPr>
              <a:t>metotrexato por multidosis se puede repetir hasta un maximo de 4 dosis.</a:t>
            </a:r>
            <a:endParaRPr lang="es-MX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36AD3E-1AAA-4AE9-B3CA-751AB0B9FEA2}"/>
              </a:ext>
            </a:extLst>
          </p:cNvPr>
          <p:cNvSpPr txBox="1"/>
          <p:nvPr/>
        </p:nvSpPr>
        <p:spPr>
          <a:xfrm>
            <a:off x="438912" y="3235215"/>
            <a:ext cx="76078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Raleway" pitchFamily="2" charset="0"/>
              </a:rPr>
              <a:t>6- En cuanto a la terapia quirúrgica son correctos EXCEPTO: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A) La laparoscopia es el tratamiento quirúrgico preferido para el embarazo ectópico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B) La 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salpingostomía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es una opción para la preservación de la fertilidad </a:t>
            </a:r>
          </a:p>
          <a:p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C) Después de la cirugía, los niveles de β-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hCG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generalmente se mantienen altos hasta aproximadamente 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24h</a:t>
            </a:r>
            <a:endParaRPr lang="es-MX" dirty="0">
              <a:solidFill>
                <a:schemeClr val="tx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26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F2D8CE4-8565-4AC4-BF23-36F184E4E419}"/>
              </a:ext>
            </a:extLst>
          </p:cNvPr>
          <p:cNvSpPr txBox="1"/>
          <p:nvPr/>
        </p:nvSpPr>
        <p:spPr>
          <a:xfrm>
            <a:off x="572594" y="989665"/>
            <a:ext cx="80684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aleway" pitchFamily="2" charset="0"/>
              </a:rPr>
              <a:t>7.-En cuanto al embarazo ectópico intersticial los incisos son correctos EXCEPTO: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A) Un criterio ecográfico para diferenciar de otros embarazos ectópicos es manto miometrial delgado 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B) La 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salpingectomía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ipsilateral previa y los métodos anticonceptivos son factores de riesgo específicos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C) El tratamiento quirúrgico es la resección 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cornual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 o </a:t>
            </a:r>
            <a:r>
              <a:rPr lang="es-MX" dirty="0" err="1">
                <a:solidFill>
                  <a:schemeClr val="tx1"/>
                </a:solidFill>
                <a:latin typeface="Raleway" pitchFamily="2" charset="0"/>
              </a:rPr>
              <a:t>cornuostomía</a:t>
            </a:r>
            <a:endParaRPr lang="es-MX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D95258-51ED-4D1C-B2AB-4001099A21E6}"/>
              </a:ext>
            </a:extLst>
          </p:cNvPr>
          <p:cNvSpPr txBox="1"/>
          <p:nvPr/>
        </p:nvSpPr>
        <p:spPr>
          <a:xfrm>
            <a:off x="721184" y="2635120"/>
            <a:ext cx="7725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Raleway" pitchFamily="2" charset="0"/>
              </a:rPr>
              <a:t>8.- En cuanto al embarazo con cicatriz de cesárea intersticial los incisos son correctos EXCEPTO: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C) Una cavidad uterina vacía y Un canal cervical vacío son 2 de los 4 criterios ecográficos para el diagnóstico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B) hasta 40% de las mujeres son sintomáticas , presentan hemorragias masivas y el diagnóstico se realiza durante el examen ecográfico de rutina</a:t>
            </a:r>
          </a:p>
          <a:p>
            <a:pPr marL="0" indent="0" algn="just">
              <a:buNone/>
            </a:pP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C) En el tratamiento las opciones de preservación de la fertilidad incluyen metotrexato sistémico o inyectado localmente</a:t>
            </a:r>
          </a:p>
        </p:txBody>
      </p:sp>
    </p:spTree>
    <p:extLst>
      <p:ext uri="{BB962C8B-B14F-4D97-AF65-F5344CB8AC3E}">
        <p14:creationId xmlns:p14="http://schemas.microsoft.com/office/powerpoint/2010/main" val="1152836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F595A83-2949-4BD1-88CE-F6A8E5BB328C}"/>
              </a:ext>
            </a:extLst>
          </p:cNvPr>
          <p:cNvSpPr txBox="1">
            <a:spLocks/>
          </p:cNvSpPr>
          <p:nvPr/>
        </p:nvSpPr>
        <p:spPr>
          <a:xfrm>
            <a:off x="1143000" y="1156715"/>
            <a:ext cx="7738110" cy="150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itchFamily="2" charset="0"/>
              </a:rPr>
              <a:t>9.- De acuerdo al embarazo ectópico abdominal son incisos correctos: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itchFamily="2" charset="0"/>
              </a:rPr>
              <a:t>A) Se definen como una implantación en la cavidad peritoneal exclusiva de implantes tubáricos, ováricos o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itchFamily="2" charset="0"/>
              </a:rPr>
              <a:t>intraligamentosos</a:t>
            </a:r>
            <a:endParaRPr lang="es-MX" sz="1400" dirty="0">
              <a:solidFill>
                <a:sysClr val="windowText" lastClr="000000"/>
              </a:solidFill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itchFamily="2" charset="0"/>
              </a:rPr>
              <a:t>B) El oligohidramnios y la ↑ alfa-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itchFamily="2" charset="0"/>
              </a:rPr>
              <a:t>fetoproteína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itchFamily="2" charset="0"/>
              </a:rPr>
              <a:t> sérica son específicos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" pitchFamily="2" charset="0"/>
              </a:rPr>
              <a:t>C) El tratamiento no depende de la edad gestacional en el momento del diagnóstico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1A3AC09-652B-4528-BECD-D4A45C12C6B3}"/>
              </a:ext>
            </a:extLst>
          </p:cNvPr>
          <p:cNvSpPr txBox="1">
            <a:spLocks/>
          </p:cNvSpPr>
          <p:nvPr/>
        </p:nvSpPr>
        <p:spPr>
          <a:xfrm>
            <a:off x="960120" y="2571750"/>
            <a:ext cx="7738110" cy="234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/>
            <a:r>
              <a:rPr lang="es-MX" sz="1400" dirty="0">
                <a:solidFill>
                  <a:srgbClr val="002060"/>
                </a:solidFill>
                <a:latin typeface="Raleway" pitchFamily="2" charset="0"/>
              </a:rPr>
              <a:t>10.- En  el embarazo ovárico forman parte de los criterios clínicos, excepto:</a:t>
            </a:r>
          </a:p>
          <a:p>
            <a:pPr algn="just"/>
            <a:r>
              <a:rPr lang="es-MX" sz="1400" dirty="0">
                <a:latin typeface="Raleway" pitchFamily="2" charset="0"/>
              </a:rPr>
              <a:t>A) tubo ipsilateral está intacto y es distinto del ovario</a:t>
            </a:r>
          </a:p>
          <a:p>
            <a:pPr algn="just"/>
            <a:r>
              <a:rPr lang="es-MX" sz="1400" dirty="0">
                <a:latin typeface="Raleway" pitchFamily="2" charset="0"/>
              </a:rPr>
              <a:t>B) Se encuentra tejido gestacional a nivel del cuello uterino </a:t>
            </a:r>
          </a:p>
          <a:p>
            <a:pPr algn="just"/>
            <a:r>
              <a:rPr lang="es-MX" sz="1400" dirty="0">
                <a:latin typeface="Raleway" pitchFamily="2" charset="0"/>
              </a:rPr>
              <a:t>C) El embarazo ectópico está conectado por el ligamento útero-ovárico al útero</a:t>
            </a:r>
          </a:p>
          <a:p>
            <a:pPr algn="just"/>
            <a:endParaRPr lang="es-MX" sz="1400" dirty="0">
              <a:latin typeface="Raleway SemiBold" pitchFamily="2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977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56"/>
          <p:cNvSpPr txBox="1">
            <a:spLocks noGrp="1"/>
          </p:cNvSpPr>
          <p:nvPr>
            <p:ph type="title" idx="7"/>
          </p:nvPr>
        </p:nvSpPr>
        <p:spPr>
          <a:xfrm>
            <a:off x="1371600" y="149623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Clave:</a:t>
            </a:r>
            <a:endParaRPr dirty="0"/>
          </a:p>
        </p:txBody>
      </p:sp>
      <p:grpSp>
        <p:nvGrpSpPr>
          <p:cNvPr id="2249" name="Google Shape;2249;p56"/>
          <p:cNvGrpSpPr/>
          <p:nvPr/>
        </p:nvGrpSpPr>
        <p:grpSpPr>
          <a:xfrm>
            <a:off x="3553987" y="228465"/>
            <a:ext cx="853825" cy="255950"/>
            <a:chOff x="1657025" y="3836882"/>
            <a:chExt cx="853825" cy="255950"/>
          </a:xfrm>
        </p:grpSpPr>
        <p:sp>
          <p:nvSpPr>
            <p:cNvPr id="2250" name="Google Shape;2250;p56"/>
            <p:cNvSpPr/>
            <p:nvPr/>
          </p:nvSpPr>
          <p:spPr>
            <a:xfrm>
              <a:off x="2456075" y="3846957"/>
              <a:ext cx="40125" cy="22875"/>
            </a:xfrm>
            <a:custGeom>
              <a:avLst/>
              <a:gdLst/>
              <a:ahLst/>
              <a:cxnLst/>
              <a:rect l="l" t="t" r="r" b="b"/>
              <a:pathLst>
                <a:path w="1605" h="915" extrusionOk="0">
                  <a:moveTo>
                    <a:pt x="1605" y="0"/>
                  </a:moveTo>
                  <a:cubicBezTo>
                    <a:pt x="1069" y="6"/>
                    <a:pt x="536" y="10"/>
                    <a:pt x="0" y="12"/>
                  </a:cubicBezTo>
                  <a:cubicBezTo>
                    <a:pt x="146" y="155"/>
                    <a:pt x="292" y="296"/>
                    <a:pt x="435" y="439"/>
                  </a:cubicBezTo>
                  <a:cubicBezTo>
                    <a:pt x="582" y="587"/>
                    <a:pt x="760" y="733"/>
                    <a:pt x="866" y="915"/>
                  </a:cubicBezTo>
                  <a:cubicBezTo>
                    <a:pt x="1113" y="608"/>
                    <a:pt x="1360" y="304"/>
                    <a:pt x="1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6"/>
            <p:cNvSpPr/>
            <p:nvPr/>
          </p:nvSpPr>
          <p:spPr>
            <a:xfrm>
              <a:off x="2352075" y="3847707"/>
              <a:ext cx="99175" cy="88625"/>
            </a:xfrm>
            <a:custGeom>
              <a:avLst/>
              <a:gdLst/>
              <a:ahLst/>
              <a:cxnLst/>
              <a:rect l="l" t="t" r="r" b="b"/>
              <a:pathLst>
                <a:path w="3967" h="3545" extrusionOk="0">
                  <a:moveTo>
                    <a:pt x="1798" y="0"/>
                  </a:moveTo>
                  <a:cubicBezTo>
                    <a:pt x="1198" y="6"/>
                    <a:pt x="601" y="10"/>
                    <a:pt x="0" y="15"/>
                  </a:cubicBezTo>
                  <a:cubicBezTo>
                    <a:pt x="993" y="1213"/>
                    <a:pt x="1997" y="2393"/>
                    <a:pt x="3043" y="3545"/>
                  </a:cubicBezTo>
                  <a:cubicBezTo>
                    <a:pt x="3333" y="3099"/>
                    <a:pt x="3645" y="2666"/>
                    <a:pt x="3967" y="2236"/>
                  </a:cubicBezTo>
                  <a:cubicBezTo>
                    <a:pt x="3186" y="1610"/>
                    <a:pt x="2470" y="885"/>
                    <a:pt x="1816" y="127"/>
                  </a:cubicBezTo>
                  <a:cubicBezTo>
                    <a:pt x="1782" y="86"/>
                    <a:pt x="1780" y="40"/>
                    <a:pt x="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6"/>
            <p:cNvSpPr/>
            <p:nvPr/>
          </p:nvSpPr>
          <p:spPr>
            <a:xfrm>
              <a:off x="2209775" y="3848632"/>
              <a:ext cx="268775" cy="232025"/>
            </a:xfrm>
            <a:custGeom>
              <a:avLst/>
              <a:gdLst/>
              <a:ahLst/>
              <a:cxnLst/>
              <a:rect l="l" t="t" r="r" b="b"/>
              <a:pathLst>
                <a:path w="10751" h="9281" extrusionOk="0">
                  <a:moveTo>
                    <a:pt x="2708" y="1"/>
                  </a:moveTo>
                  <a:cubicBezTo>
                    <a:pt x="1806" y="5"/>
                    <a:pt x="903" y="14"/>
                    <a:pt x="0" y="22"/>
                  </a:cubicBezTo>
                  <a:cubicBezTo>
                    <a:pt x="1455" y="1513"/>
                    <a:pt x="2870" y="3042"/>
                    <a:pt x="4247" y="4605"/>
                  </a:cubicBezTo>
                  <a:cubicBezTo>
                    <a:pt x="5539" y="6078"/>
                    <a:pt x="7005" y="7565"/>
                    <a:pt x="8084" y="9209"/>
                  </a:cubicBezTo>
                  <a:cubicBezTo>
                    <a:pt x="8973" y="9229"/>
                    <a:pt x="9862" y="9253"/>
                    <a:pt x="10751" y="9281"/>
                  </a:cubicBezTo>
                  <a:cubicBezTo>
                    <a:pt x="8082" y="6168"/>
                    <a:pt x="5510" y="3005"/>
                    <a:pt x="2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6"/>
            <p:cNvSpPr/>
            <p:nvPr/>
          </p:nvSpPr>
          <p:spPr>
            <a:xfrm>
              <a:off x="2065875" y="3849682"/>
              <a:ext cx="277325" cy="227850"/>
            </a:xfrm>
            <a:custGeom>
              <a:avLst/>
              <a:gdLst/>
              <a:ahLst/>
              <a:cxnLst/>
              <a:rect l="l" t="t" r="r" b="b"/>
              <a:pathLst>
                <a:path w="11093" h="9114" extrusionOk="0">
                  <a:moveTo>
                    <a:pt x="2554" y="0"/>
                  </a:moveTo>
                  <a:cubicBezTo>
                    <a:pt x="1953" y="4"/>
                    <a:pt x="1353" y="7"/>
                    <a:pt x="753" y="12"/>
                  </a:cubicBezTo>
                  <a:cubicBezTo>
                    <a:pt x="504" y="14"/>
                    <a:pt x="252" y="14"/>
                    <a:pt x="0" y="14"/>
                  </a:cubicBezTo>
                  <a:cubicBezTo>
                    <a:pt x="1547" y="1441"/>
                    <a:pt x="2995" y="2990"/>
                    <a:pt x="4458" y="4498"/>
                  </a:cubicBezTo>
                  <a:cubicBezTo>
                    <a:pt x="5927" y="6008"/>
                    <a:pt x="7456" y="7493"/>
                    <a:pt x="8846" y="9076"/>
                  </a:cubicBezTo>
                  <a:cubicBezTo>
                    <a:pt x="9596" y="9086"/>
                    <a:pt x="10344" y="9100"/>
                    <a:pt x="11092" y="9114"/>
                  </a:cubicBezTo>
                  <a:cubicBezTo>
                    <a:pt x="8109" y="6241"/>
                    <a:pt x="5212" y="3171"/>
                    <a:pt x="2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6"/>
            <p:cNvSpPr/>
            <p:nvPr/>
          </p:nvSpPr>
          <p:spPr>
            <a:xfrm>
              <a:off x="1914225" y="3850357"/>
              <a:ext cx="308550" cy="225600"/>
            </a:xfrm>
            <a:custGeom>
              <a:avLst/>
              <a:gdLst/>
              <a:ahLst/>
              <a:cxnLst/>
              <a:rect l="l" t="t" r="r" b="b"/>
              <a:pathLst>
                <a:path w="12342" h="9024" extrusionOk="0">
                  <a:moveTo>
                    <a:pt x="2822" y="1"/>
                  </a:moveTo>
                  <a:cubicBezTo>
                    <a:pt x="1882" y="3"/>
                    <a:pt x="940" y="11"/>
                    <a:pt x="1" y="13"/>
                  </a:cubicBezTo>
                  <a:cubicBezTo>
                    <a:pt x="1705" y="1296"/>
                    <a:pt x="3307" y="2721"/>
                    <a:pt x="4891" y="4145"/>
                  </a:cubicBezTo>
                  <a:cubicBezTo>
                    <a:pt x="6609" y="5690"/>
                    <a:pt x="8421" y="7244"/>
                    <a:pt x="9945" y="8982"/>
                  </a:cubicBezTo>
                  <a:cubicBezTo>
                    <a:pt x="9952" y="8992"/>
                    <a:pt x="9954" y="9001"/>
                    <a:pt x="9961" y="9010"/>
                  </a:cubicBezTo>
                  <a:cubicBezTo>
                    <a:pt x="10753" y="9013"/>
                    <a:pt x="11548" y="9017"/>
                    <a:pt x="12342" y="9024"/>
                  </a:cubicBezTo>
                  <a:cubicBezTo>
                    <a:pt x="9230" y="5983"/>
                    <a:pt x="6019" y="3051"/>
                    <a:pt x="2859" y="63"/>
                  </a:cubicBezTo>
                  <a:cubicBezTo>
                    <a:pt x="2838" y="43"/>
                    <a:pt x="2829" y="2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6"/>
            <p:cNvSpPr/>
            <p:nvPr/>
          </p:nvSpPr>
          <p:spPr>
            <a:xfrm>
              <a:off x="1756675" y="3851457"/>
              <a:ext cx="321575" cy="223250"/>
            </a:xfrm>
            <a:custGeom>
              <a:avLst/>
              <a:gdLst/>
              <a:ahLst/>
              <a:cxnLst/>
              <a:rect l="l" t="t" r="r" b="b"/>
              <a:pathLst>
                <a:path w="12863" h="8930" extrusionOk="0">
                  <a:moveTo>
                    <a:pt x="2814" y="1"/>
                  </a:moveTo>
                  <a:cubicBezTo>
                    <a:pt x="1879" y="26"/>
                    <a:pt x="939" y="54"/>
                    <a:pt x="1" y="70"/>
                  </a:cubicBezTo>
                  <a:cubicBezTo>
                    <a:pt x="3391" y="2931"/>
                    <a:pt x="6780" y="5824"/>
                    <a:pt x="10015" y="8856"/>
                  </a:cubicBezTo>
                  <a:cubicBezTo>
                    <a:pt x="10050" y="8886"/>
                    <a:pt x="10064" y="8897"/>
                    <a:pt x="10068" y="8930"/>
                  </a:cubicBezTo>
                  <a:cubicBezTo>
                    <a:pt x="10948" y="8922"/>
                    <a:pt x="11830" y="8870"/>
                    <a:pt x="12710" y="8870"/>
                  </a:cubicBezTo>
                  <a:lnTo>
                    <a:pt x="12862" y="8870"/>
                  </a:lnTo>
                  <a:cubicBezTo>
                    <a:pt x="11152" y="7484"/>
                    <a:pt x="9561" y="5768"/>
                    <a:pt x="7860" y="4254"/>
                  </a:cubicBezTo>
                  <a:cubicBezTo>
                    <a:pt x="6210" y="2786"/>
                    <a:pt x="4502" y="1428"/>
                    <a:pt x="2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6"/>
            <p:cNvSpPr/>
            <p:nvPr/>
          </p:nvSpPr>
          <p:spPr>
            <a:xfrm>
              <a:off x="1670125" y="3860357"/>
              <a:ext cx="255625" cy="217225"/>
            </a:xfrm>
            <a:custGeom>
              <a:avLst/>
              <a:gdLst/>
              <a:ahLst/>
              <a:cxnLst/>
              <a:rect l="l" t="t" r="r" b="b"/>
              <a:pathLst>
                <a:path w="10225" h="8689" extrusionOk="0">
                  <a:moveTo>
                    <a:pt x="21" y="1"/>
                  </a:moveTo>
                  <a:cubicBezTo>
                    <a:pt x="5" y="772"/>
                    <a:pt x="1" y="1540"/>
                    <a:pt x="3" y="2309"/>
                  </a:cubicBezTo>
                  <a:cubicBezTo>
                    <a:pt x="2489" y="4415"/>
                    <a:pt x="5087" y="6480"/>
                    <a:pt x="7474" y="8689"/>
                  </a:cubicBezTo>
                  <a:cubicBezTo>
                    <a:pt x="7634" y="8689"/>
                    <a:pt x="7797" y="8689"/>
                    <a:pt x="7957" y="8687"/>
                  </a:cubicBezTo>
                  <a:cubicBezTo>
                    <a:pt x="8711" y="8675"/>
                    <a:pt x="9469" y="8665"/>
                    <a:pt x="10224" y="8657"/>
                  </a:cubicBezTo>
                  <a:cubicBezTo>
                    <a:pt x="8465" y="7297"/>
                    <a:pt x="6853" y="5720"/>
                    <a:pt x="5154" y="4283"/>
                  </a:cubicBezTo>
                  <a:cubicBezTo>
                    <a:pt x="3454" y="2842"/>
                    <a:pt x="1731" y="1430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6"/>
            <p:cNvSpPr/>
            <p:nvPr/>
          </p:nvSpPr>
          <p:spPr>
            <a:xfrm>
              <a:off x="1670975" y="3988657"/>
              <a:ext cx="102475" cy="90725"/>
            </a:xfrm>
            <a:custGeom>
              <a:avLst/>
              <a:gdLst/>
              <a:ahLst/>
              <a:cxnLst/>
              <a:rect l="l" t="t" r="r" b="b"/>
              <a:pathLst>
                <a:path w="4099" h="362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527"/>
                    <a:pt x="13" y="1054"/>
                    <a:pt x="17" y="1581"/>
                  </a:cubicBezTo>
                  <a:cubicBezTo>
                    <a:pt x="782" y="2231"/>
                    <a:pt x="1514" y="2933"/>
                    <a:pt x="2236" y="3628"/>
                  </a:cubicBezTo>
                  <a:cubicBezTo>
                    <a:pt x="2854" y="3599"/>
                    <a:pt x="3476" y="3583"/>
                    <a:pt x="4099" y="3575"/>
                  </a:cubicBezTo>
                  <a:cubicBezTo>
                    <a:pt x="3926" y="3504"/>
                    <a:pt x="3796" y="3349"/>
                    <a:pt x="3647" y="3223"/>
                  </a:cubicBezTo>
                  <a:cubicBezTo>
                    <a:pt x="3188" y="2837"/>
                    <a:pt x="2739" y="2430"/>
                    <a:pt x="2287" y="2035"/>
                  </a:cubicBezTo>
                  <a:cubicBezTo>
                    <a:pt x="1518" y="1366"/>
                    <a:pt x="747" y="69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6"/>
            <p:cNvSpPr/>
            <p:nvPr/>
          </p:nvSpPr>
          <p:spPr>
            <a:xfrm>
              <a:off x="2402625" y="3847307"/>
              <a:ext cx="70725" cy="49725"/>
            </a:xfrm>
            <a:custGeom>
              <a:avLst/>
              <a:gdLst/>
              <a:ahLst/>
              <a:cxnLst/>
              <a:rect l="l" t="t" r="r" b="b"/>
              <a:pathLst>
                <a:path w="2829" h="1989" extrusionOk="0">
                  <a:moveTo>
                    <a:pt x="1861" y="0"/>
                  </a:moveTo>
                  <a:cubicBezTo>
                    <a:pt x="1243" y="5"/>
                    <a:pt x="621" y="10"/>
                    <a:pt x="0" y="14"/>
                  </a:cubicBezTo>
                  <a:cubicBezTo>
                    <a:pt x="688" y="707"/>
                    <a:pt x="1408" y="1352"/>
                    <a:pt x="2146" y="1988"/>
                  </a:cubicBezTo>
                  <a:cubicBezTo>
                    <a:pt x="2369" y="1696"/>
                    <a:pt x="2597" y="1407"/>
                    <a:pt x="2828" y="1121"/>
                  </a:cubicBezTo>
                  <a:cubicBezTo>
                    <a:pt x="2633" y="1008"/>
                    <a:pt x="2484" y="767"/>
                    <a:pt x="2341" y="594"/>
                  </a:cubicBezTo>
                  <a:cubicBezTo>
                    <a:pt x="2180" y="398"/>
                    <a:pt x="2021" y="199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6"/>
            <p:cNvSpPr/>
            <p:nvPr/>
          </p:nvSpPr>
          <p:spPr>
            <a:xfrm>
              <a:off x="2285225" y="3848132"/>
              <a:ext cx="145075" cy="156250"/>
            </a:xfrm>
            <a:custGeom>
              <a:avLst/>
              <a:gdLst/>
              <a:ahLst/>
              <a:cxnLst/>
              <a:rect l="l" t="t" r="r" b="b"/>
              <a:pathLst>
                <a:path w="5803" h="6250" extrusionOk="0">
                  <a:moveTo>
                    <a:pt x="2388" y="0"/>
                  </a:moveTo>
                  <a:cubicBezTo>
                    <a:pt x="1591" y="5"/>
                    <a:pt x="794" y="11"/>
                    <a:pt x="0" y="18"/>
                  </a:cubicBezTo>
                  <a:cubicBezTo>
                    <a:pt x="2007" y="1977"/>
                    <a:pt x="3997" y="4054"/>
                    <a:pt x="5802" y="6250"/>
                  </a:cubicBezTo>
                  <a:cubicBezTo>
                    <a:pt x="5507" y="5812"/>
                    <a:pt x="5218" y="5373"/>
                    <a:pt x="4929" y="4939"/>
                  </a:cubicBezTo>
                  <a:cubicBezTo>
                    <a:pt x="4832" y="4790"/>
                    <a:pt x="4929" y="4661"/>
                    <a:pt x="5059" y="4625"/>
                  </a:cubicBezTo>
                  <a:cubicBezTo>
                    <a:pt x="5204" y="4352"/>
                    <a:pt x="5366" y="4086"/>
                    <a:pt x="5530" y="3822"/>
                  </a:cubicBezTo>
                  <a:cubicBezTo>
                    <a:pt x="4406" y="2623"/>
                    <a:pt x="3339" y="1344"/>
                    <a:pt x="2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6"/>
            <p:cNvSpPr/>
            <p:nvPr/>
          </p:nvSpPr>
          <p:spPr>
            <a:xfrm>
              <a:off x="2138900" y="3849157"/>
              <a:ext cx="263400" cy="229525"/>
            </a:xfrm>
            <a:custGeom>
              <a:avLst/>
              <a:gdLst/>
              <a:ahLst/>
              <a:cxnLst/>
              <a:rect l="l" t="t" r="r" b="b"/>
              <a:pathLst>
                <a:path w="10536" h="9181" extrusionOk="0">
                  <a:moveTo>
                    <a:pt x="2569" y="1"/>
                  </a:moveTo>
                  <a:cubicBezTo>
                    <a:pt x="1713" y="7"/>
                    <a:pt x="857" y="15"/>
                    <a:pt x="0" y="19"/>
                  </a:cubicBezTo>
                  <a:cubicBezTo>
                    <a:pt x="2879" y="3053"/>
                    <a:pt x="5744" y="6105"/>
                    <a:pt x="8623" y="9141"/>
                  </a:cubicBezTo>
                  <a:cubicBezTo>
                    <a:pt x="9261" y="9153"/>
                    <a:pt x="9898" y="9167"/>
                    <a:pt x="10536" y="9181"/>
                  </a:cubicBezTo>
                  <a:cubicBezTo>
                    <a:pt x="9168" y="7779"/>
                    <a:pt x="7987" y="6126"/>
                    <a:pt x="6705" y="4651"/>
                  </a:cubicBezTo>
                  <a:cubicBezTo>
                    <a:pt x="5345" y="3085"/>
                    <a:pt x="3961" y="1538"/>
                    <a:pt x="2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6"/>
            <p:cNvSpPr/>
            <p:nvPr/>
          </p:nvSpPr>
          <p:spPr>
            <a:xfrm>
              <a:off x="1994525" y="3850082"/>
              <a:ext cx="278825" cy="226350"/>
            </a:xfrm>
            <a:custGeom>
              <a:avLst/>
              <a:gdLst/>
              <a:ahLst/>
              <a:cxnLst/>
              <a:rect l="l" t="t" r="r" b="b"/>
              <a:pathLst>
                <a:path w="11153" h="9054" extrusionOk="0">
                  <a:moveTo>
                    <a:pt x="2469" y="0"/>
                  </a:moveTo>
                  <a:cubicBezTo>
                    <a:pt x="1646" y="6"/>
                    <a:pt x="823" y="8"/>
                    <a:pt x="0" y="10"/>
                  </a:cubicBezTo>
                  <a:cubicBezTo>
                    <a:pt x="3330" y="2857"/>
                    <a:pt x="6497" y="5899"/>
                    <a:pt x="9631" y="8957"/>
                  </a:cubicBezTo>
                  <a:cubicBezTo>
                    <a:pt x="9656" y="8982"/>
                    <a:pt x="9672" y="9010"/>
                    <a:pt x="9682" y="9038"/>
                  </a:cubicBezTo>
                  <a:cubicBezTo>
                    <a:pt x="10171" y="9042"/>
                    <a:pt x="10663" y="9049"/>
                    <a:pt x="11153" y="9054"/>
                  </a:cubicBezTo>
                  <a:cubicBezTo>
                    <a:pt x="9742" y="7666"/>
                    <a:pt x="8405" y="6189"/>
                    <a:pt x="7028" y="4764"/>
                  </a:cubicBezTo>
                  <a:cubicBezTo>
                    <a:pt x="5505" y="3187"/>
                    <a:pt x="3921" y="1644"/>
                    <a:pt x="2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6"/>
            <p:cNvSpPr/>
            <p:nvPr/>
          </p:nvSpPr>
          <p:spPr>
            <a:xfrm>
              <a:off x="1836825" y="3850657"/>
              <a:ext cx="314475" cy="224975"/>
            </a:xfrm>
            <a:custGeom>
              <a:avLst/>
              <a:gdLst/>
              <a:ahLst/>
              <a:cxnLst/>
              <a:rect l="l" t="t" r="r" b="b"/>
              <a:pathLst>
                <a:path w="12579" h="8999" extrusionOk="0">
                  <a:moveTo>
                    <a:pt x="2787" y="1"/>
                  </a:moveTo>
                  <a:cubicBezTo>
                    <a:pt x="2323" y="3"/>
                    <a:pt x="1856" y="5"/>
                    <a:pt x="1393" y="7"/>
                  </a:cubicBezTo>
                  <a:cubicBezTo>
                    <a:pt x="930" y="7"/>
                    <a:pt x="467" y="17"/>
                    <a:pt x="1" y="29"/>
                  </a:cubicBezTo>
                  <a:cubicBezTo>
                    <a:pt x="1642" y="1257"/>
                    <a:pt x="3216" y="2577"/>
                    <a:pt x="4757" y="3930"/>
                  </a:cubicBezTo>
                  <a:cubicBezTo>
                    <a:pt x="6521" y="5475"/>
                    <a:pt x="8356" y="7053"/>
                    <a:pt x="9912" y="8811"/>
                  </a:cubicBezTo>
                  <a:cubicBezTo>
                    <a:pt x="9968" y="8872"/>
                    <a:pt x="9964" y="8943"/>
                    <a:pt x="9931" y="8994"/>
                  </a:cubicBezTo>
                  <a:cubicBezTo>
                    <a:pt x="10096" y="8993"/>
                    <a:pt x="10261" y="8993"/>
                    <a:pt x="10426" y="8993"/>
                  </a:cubicBezTo>
                  <a:cubicBezTo>
                    <a:pt x="11143" y="8993"/>
                    <a:pt x="11861" y="8996"/>
                    <a:pt x="12579" y="8999"/>
                  </a:cubicBezTo>
                  <a:cubicBezTo>
                    <a:pt x="10966" y="7574"/>
                    <a:pt x="9471" y="5999"/>
                    <a:pt x="7883" y="4550"/>
                  </a:cubicBezTo>
                  <a:cubicBezTo>
                    <a:pt x="6214" y="3025"/>
                    <a:pt x="4480" y="1580"/>
                    <a:pt x="2815" y="56"/>
                  </a:cubicBezTo>
                  <a:cubicBezTo>
                    <a:pt x="2797" y="40"/>
                    <a:pt x="2789" y="21"/>
                    <a:pt x="2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6"/>
            <p:cNvSpPr/>
            <p:nvPr/>
          </p:nvSpPr>
          <p:spPr>
            <a:xfrm>
              <a:off x="1670525" y="3851407"/>
              <a:ext cx="326100" cy="225325"/>
            </a:xfrm>
            <a:custGeom>
              <a:avLst/>
              <a:gdLst/>
              <a:ahLst/>
              <a:cxnLst/>
              <a:rect l="l" t="t" r="r" b="b"/>
              <a:pathLst>
                <a:path w="13044" h="9013" extrusionOk="0">
                  <a:moveTo>
                    <a:pt x="1" y="1"/>
                  </a:moveTo>
                  <a:cubicBezTo>
                    <a:pt x="5" y="19"/>
                    <a:pt x="11" y="37"/>
                    <a:pt x="9" y="60"/>
                  </a:cubicBezTo>
                  <a:lnTo>
                    <a:pt x="9" y="84"/>
                  </a:lnTo>
                  <a:cubicBezTo>
                    <a:pt x="1723" y="1381"/>
                    <a:pt x="3395" y="2732"/>
                    <a:pt x="5043" y="4110"/>
                  </a:cubicBezTo>
                  <a:cubicBezTo>
                    <a:pt x="6848" y="5618"/>
                    <a:pt x="8769" y="7105"/>
                    <a:pt x="10405" y="8798"/>
                  </a:cubicBezTo>
                  <a:cubicBezTo>
                    <a:pt x="10467" y="8862"/>
                    <a:pt x="10446" y="8957"/>
                    <a:pt x="10393" y="9013"/>
                  </a:cubicBezTo>
                  <a:cubicBezTo>
                    <a:pt x="11274" y="9001"/>
                    <a:pt x="12159" y="8991"/>
                    <a:pt x="13043" y="8982"/>
                  </a:cubicBezTo>
                  <a:cubicBezTo>
                    <a:pt x="9665" y="6126"/>
                    <a:pt x="6393" y="3110"/>
                    <a:pt x="3166" y="88"/>
                  </a:cubicBezTo>
                  <a:cubicBezTo>
                    <a:pt x="2940" y="91"/>
                    <a:pt x="2713" y="93"/>
                    <a:pt x="2488" y="93"/>
                  </a:cubicBezTo>
                  <a:cubicBezTo>
                    <a:pt x="1651" y="93"/>
                    <a:pt x="820" y="7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6"/>
            <p:cNvSpPr/>
            <p:nvPr/>
          </p:nvSpPr>
          <p:spPr>
            <a:xfrm>
              <a:off x="1670300" y="3925932"/>
              <a:ext cx="173825" cy="152000"/>
            </a:xfrm>
            <a:custGeom>
              <a:avLst/>
              <a:gdLst/>
              <a:ahLst/>
              <a:cxnLst/>
              <a:rect l="l" t="t" r="r" b="b"/>
              <a:pathLst>
                <a:path w="6953" h="608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736"/>
                    <a:pt x="14" y="1475"/>
                    <a:pt x="24" y="2213"/>
                  </a:cubicBezTo>
                  <a:cubicBezTo>
                    <a:pt x="688" y="2746"/>
                    <a:pt x="1340" y="3300"/>
                    <a:pt x="1986" y="3853"/>
                  </a:cubicBezTo>
                  <a:cubicBezTo>
                    <a:pt x="2396" y="4207"/>
                    <a:pt x="2805" y="4563"/>
                    <a:pt x="3217" y="4916"/>
                  </a:cubicBezTo>
                  <a:cubicBezTo>
                    <a:pt x="3466" y="5133"/>
                    <a:pt x="3985" y="5784"/>
                    <a:pt x="4299" y="5853"/>
                  </a:cubicBezTo>
                  <a:cubicBezTo>
                    <a:pt x="4406" y="5877"/>
                    <a:pt x="4420" y="6013"/>
                    <a:pt x="4360" y="6080"/>
                  </a:cubicBezTo>
                  <a:cubicBezTo>
                    <a:pt x="5227" y="6072"/>
                    <a:pt x="6094" y="6076"/>
                    <a:pt x="6952" y="6070"/>
                  </a:cubicBezTo>
                  <a:cubicBezTo>
                    <a:pt x="4491" y="4288"/>
                    <a:pt x="2159" y="21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6"/>
            <p:cNvSpPr/>
            <p:nvPr/>
          </p:nvSpPr>
          <p:spPr>
            <a:xfrm>
              <a:off x="1671100" y="4035607"/>
              <a:ext cx="46200" cy="48850"/>
            </a:xfrm>
            <a:custGeom>
              <a:avLst/>
              <a:gdLst/>
              <a:ahLst/>
              <a:cxnLst/>
              <a:rect l="l" t="t" r="r" b="b"/>
              <a:pathLst>
                <a:path w="1848" h="1954" extrusionOk="0">
                  <a:moveTo>
                    <a:pt x="12" y="1"/>
                  </a:moveTo>
                  <a:lnTo>
                    <a:pt x="12" y="1"/>
                  </a:lnTo>
                  <a:cubicBezTo>
                    <a:pt x="14" y="651"/>
                    <a:pt x="12" y="1303"/>
                    <a:pt x="0" y="1953"/>
                  </a:cubicBezTo>
                  <a:cubicBezTo>
                    <a:pt x="610" y="1868"/>
                    <a:pt x="1227" y="1812"/>
                    <a:pt x="1847" y="1774"/>
                  </a:cubicBezTo>
                  <a:cubicBezTo>
                    <a:pt x="1224" y="1196"/>
                    <a:pt x="600" y="612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6"/>
            <p:cNvSpPr/>
            <p:nvPr/>
          </p:nvSpPr>
          <p:spPr>
            <a:xfrm>
              <a:off x="1657025" y="3836882"/>
              <a:ext cx="853825" cy="255950"/>
            </a:xfrm>
            <a:custGeom>
              <a:avLst/>
              <a:gdLst/>
              <a:ahLst/>
              <a:cxnLst/>
              <a:rect l="l" t="t" r="r" b="b"/>
              <a:pathLst>
                <a:path w="34153" h="10238" extrusionOk="0">
                  <a:moveTo>
                    <a:pt x="33567" y="403"/>
                  </a:moveTo>
                  <a:lnTo>
                    <a:pt x="33567" y="403"/>
                  </a:lnTo>
                  <a:cubicBezTo>
                    <a:pt x="33322" y="707"/>
                    <a:pt x="33075" y="1011"/>
                    <a:pt x="32828" y="1318"/>
                  </a:cubicBezTo>
                  <a:cubicBezTo>
                    <a:pt x="32722" y="1136"/>
                    <a:pt x="32544" y="990"/>
                    <a:pt x="32397" y="842"/>
                  </a:cubicBezTo>
                  <a:cubicBezTo>
                    <a:pt x="32254" y="699"/>
                    <a:pt x="32107" y="558"/>
                    <a:pt x="31962" y="415"/>
                  </a:cubicBezTo>
                  <a:cubicBezTo>
                    <a:pt x="32498" y="413"/>
                    <a:pt x="33031" y="409"/>
                    <a:pt x="33567" y="403"/>
                  </a:cubicBezTo>
                  <a:close/>
                  <a:moveTo>
                    <a:pt x="31685" y="417"/>
                  </a:moveTo>
                  <a:cubicBezTo>
                    <a:pt x="31845" y="616"/>
                    <a:pt x="32004" y="815"/>
                    <a:pt x="32166" y="1011"/>
                  </a:cubicBezTo>
                  <a:cubicBezTo>
                    <a:pt x="32309" y="1184"/>
                    <a:pt x="32457" y="1425"/>
                    <a:pt x="32653" y="1538"/>
                  </a:cubicBezTo>
                  <a:cubicBezTo>
                    <a:pt x="32421" y="1824"/>
                    <a:pt x="32193" y="2113"/>
                    <a:pt x="31970" y="2405"/>
                  </a:cubicBezTo>
                  <a:cubicBezTo>
                    <a:pt x="31232" y="1769"/>
                    <a:pt x="30512" y="1124"/>
                    <a:pt x="29824" y="431"/>
                  </a:cubicBezTo>
                  <a:cubicBezTo>
                    <a:pt x="30445" y="427"/>
                    <a:pt x="31067" y="422"/>
                    <a:pt x="31685" y="417"/>
                  </a:cubicBezTo>
                  <a:close/>
                  <a:moveTo>
                    <a:pt x="29600" y="433"/>
                  </a:moveTo>
                  <a:lnTo>
                    <a:pt x="29600" y="433"/>
                  </a:lnTo>
                  <a:cubicBezTo>
                    <a:pt x="29582" y="473"/>
                    <a:pt x="29584" y="519"/>
                    <a:pt x="29618" y="560"/>
                  </a:cubicBezTo>
                  <a:cubicBezTo>
                    <a:pt x="30272" y="1318"/>
                    <a:pt x="30988" y="2043"/>
                    <a:pt x="31769" y="2669"/>
                  </a:cubicBezTo>
                  <a:cubicBezTo>
                    <a:pt x="31447" y="3099"/>
                    <a:pt x="31136" y="3532"/>
                    <a:pt x="30845" y="3978"/>
                  </a:cubicBezTo>
                  <a:cubicBezTo>
                    <a:pt x="29799" y="2826"/>
                    <a:pt x="28795" y="1646"/>
                    <a:pt x="27802" y="448"/>
                  </a:cubicBezTo>
                  <a:cubicBezTo>
                    <a:pt x="28402" y="443"/>
                    <a:pt x="29000" y="439"/>
                    <a:pt x="29600" y="433"/>
                  </a:cubicBezTo>
                  <a:close/>
                  <a:moveTo>
                    <a:pt x="27515" y="450"/>
                  </a:moveTo>
                  <a:cubicBezTo>
                    <a:pt x="28467" y="1794"/>
                    <a:pt x="29533" y="3073"/>
                    <a:pt x="30658" y="4272"/>
                  </a:cubicBezTo>
                  <a:cubicBezTo>
                    <a:pt x="30494" y="4536"/>
                    <a:pt x="30332" y="4802"/>
                    <a:pt x="30187" y="5075"/>
                  </a:cubicBezTo>
                  <a:cubicBezTo>
                    <a:pt x="30057" y="5111"/>
                    <a:pt x="29960" y="5240"/>
                    <a:pt x="30057" y="5389"/>
                  </a:cubicBezTo>
                  <a:cubicBezTo>
                    <a:pt x="30346" y="5823"/>
                    <a:pt x="30635" y="6262"/>
                    <a:pt x="30930" y="6700"/>
                  </a:cubicBezTo>
                  <a:cubicBezTo>
                    <a:pt x="29125" y="4504"/>
                    <a:pt x="27135" y="2427"/>
                    <a:pt x="25128" y="468"/>
                  </a:cubicBezTo>
                  <a:cubicBezTo>
                    <a:pt x="25922" y="462"/>
                    <a:pt x="26719" y="455"/>
                    <a:pt x="27515" y="450"/>
                  </a:cubicBezTo>
                  <a:close/>
                  <a:moveTo>
                    <a:pt x="6800" y="584"/>
                  </a:moveTo>
                  <a:cubicBezTo>
                    <a:pt x="8488" y="2011"/>
                    <a:pt x="10196" y="3369"/>
                    <a:pt x="11847" y="4837"/>
                  </a:cubicBezTo>
                  <a:cubicBezTo>
                    <a:pt x="13546" y="6351"/>
                    <a:pt x="15138" y="8067"/>
                    <a:pt x="16848" y="9453"/>
                  </a:cubicBezTo>
                  <a:lnTo>
                    <a:pt x="16696" y="9453"/>
                  </a:lnTo>
                  <a:cubicBezTo>
                    <a:pt x="15816" y="9453"/>
                    <a:pt x="14934" y="9505"/>
                    <a:pt x="14054" y="9513"/>
                  </a:cubicBezTo>
                  <a:cubicBezTo>
                    <a:pt x="14050" y="9480"/>
                    <a:pt x="14036" y="9469"/>
                    <a:pt x="14001" y="9439"/>
                  </a:cubicBezTo>
                  <a:cubicBezTo>
                    <a:pt x="10766" y="6407"/>
                    <a:pt x="7377" y="3514"/>
                    <a:pt x="3988" y="653"/>
                  </a:cubicBezTo>
                  <a:cubicBezTo>
                    <a:pt x="4925" y="637"/>
                    <a:pt x="5865" y="609"/>
                    <a:pt x="6800" y="584"/>
                  </a:cubicBezTo>
                  <a:close/>
                  <a:moveTo>
                    <a:pt x="9979" y="552"/>
                  </a:moveTo>
                  <a:cubicBezTo>
                    <a:pt x="9981" y="572"/>
                    <a:pt x="9989" y="591"/>
                    <a:pt x="10007" y="607"/>
                  </a:cubicBezTo>
                  <a:cubicBezTo>
                    <a:pt x="11672" y="2131"/>
                    <a:pt x="13406" y="3576"/>
                    <a:pt x="15075" y="5101"/>
                  </a:cubicBezTo>
                  <a:cubicBezTo>
                    <a:pt x="16663" y="6550"/>
                    <a:pt x="18158" y="8125"/>
                    <a:pt x="19771" y="9550"/>
                  </a:cubicBezTo>
                  <a:cubicBezTo>
                    <a:pt x="19053" y="9547"/>
                    <a:pt x="18335" y="9544"/>
                    <a:pt x="17618" y="9544"/>
                  </a:cubicBezTo>
                  <a:cubicBezTo>
                    <a:pt x="17453" y="9544"/>
                    <a:pt x="17288" y="9544"/>
                    <a:pt x="17123" y="9545"/>
                  </a:cubicBezTo>
                  <a:cubicBezTo>
                    <a:pt x="17156" y="9494"/>
                    <a:pt x="17160" y="9423"/>
                    <a:pt x="17104" y="9362"/>
                  </a:cubicBezTo>
                  <a:cubicBezTo>
                    <a:pt x="15548" y="7604"/>
                    <a:pt x="13713" y="6026"/>
                    <a:pt x="11949" y="4481"/>
                  </a:cubicBezTo>
                  <a:cubicBezTo>
                    <a:pt x="10408" y="3128"/>
                    <a:pt x="8834" y="1808"/>
                    <a:pt x="7192" y="580"/>
                  </a:cubicBezTo>
                  <a:cubicBezTo>
                    <a:pt x="7659" y="568"/>
                    <a:pt x="8122" y="558"/>
                    <a:pt x="8585" y="558"/>
                  </a:cubicBezTo>
                  <a:cubicBezTo>
                    <a:pt x="9048" y="556"/>
                    <a:pt x="9515" y="554"/>
                    <a:pt x="9979" y="552"/>
                  </a:cubicBezTo>
                  <a:close/>
                  <a:moveTo>
                    <a:pt x="13110" y="540"/>
                  </a:moveTo>
                  <a:cubicBezTo>
                    <a:pt x="13117" y="561"/>
                    <a:pt x="13126" y="582"/>
                    <a:pt x="13147" y="602"/>
                  </a:cubicBezTo>
                  <a:cubicBezTo>
                    <a:pt x="16307" y="3590"/>
                    <a:pt x="19518" y="6522"/>
                    <a:pt x="22630" y="9564"/>
                  </a:cubicBezTo>
                  <a:cubicBezTo>
                    <a:pt x="21836" y="9556"/>
                    <a:pt x="21041" y="9552"/>
                    <a:pt x="20249" y="9550"/>
                  </a:cubicBezTo>
                  <a:cubicBezTo>
                    <a:pt x="20242" y="9540"/>
                    <a:pt x="20240" y="9531"/>
                    <a:pt x="20233" y="9522"/>
                  </a:cubicBezTo>
                  <a:cubicBezTo>
                    <a:pt x="18709" y="7783"/>
                    <a:pt x="16897" y="6229"/>
                    <a:pt x="15179" y="4685"/>
                  </a:cubicBezTo>
                  <a:cubicBezTo>
                    <a:pt x="13595" y="3260"/>
                    <a:pt x="11993" y="1836"/>
                    <a:pt x="10289" y="552"/>
                  </a:cubicBezTo>
                  <a:cubicBezTo>
                    <a:pt x="11228" y="550"/>
                    <a:pt x="12170" y="542"/>
                    <a:pt x="13110" y="540"/>
                  </a:cubicBezTo>
                  <a:close/>
                  <a:moveTo>
                    <a:pt x="15969" y="528"/>
                  </a:moveTo>
                  <a:cubicBezTo>
                    <a:pt x="17421" y="2172"/>
                    <a:pt x="19005" y="3715"/>
                    <a:pt x="20528" y="5292"/>
                  </a:cubicBezTo>
                  <a:cubicBezTo>
                    <a:pt x="21904" y="6716"/>
                    <a:pt x="23242" y="8194"/>
                    <a:pt x="24652" y="9582"/>
                  </a:cubicBezTo>
                  <a:cubicBezTo>
                    <a:pt x="24163" y="9577"/>
                    <a:pt x="23671" y="9570"/>
                    <a:pt x="23182" y="9566"/>
                  </a:cubicBezTo>
                  <a:cubicBezTo>
                    <a:pt x="23172" y="9538"/>
                    <a:pt x="23156" y="9510"/>
                    <a:pt x="23131" y="9485"/>
                  </a:cubicBezTo>
                  <a:cubicBezTo>
                    <a:pt x="19997" y="6427"/>
                    <a:pt x="16830" y="3385"/>
                    <a:pt x="13500" y="538"/>
                  </a:cubicBezTo>
                  <a:cubicBezTo>
                    <a:pt x="14323" y="536"/>
                    <a:pt x="15146" y="534"/>
                    <a:pt x="15969" y="528"/>
                  </a:cubicBezTo>
                  <a:close/>
                  <a:moveTo>
                    <a:pt x="541" y="582"/>
                  </a:moveTo>
                  <a:lnTo>
                    <a:pt x="541" y="582"/>
                  </a:lnTo>
                  <a:cubicBezTo>
                    <a:pt x="1361" y="651"/>
                    <a:pt x="2192" y="674"/>
                    <a:pt x="3028" y="674"/>
                  </a:cubicBezTo>
                  <a:cubicBezTo>
                    <a:pt x="3254" y="674"/>
                    <a:pt x="3480" y="672"/>
                    <a:pt x="3706" y="669"/>
                  </a:cubicBezTo>
                  <a:cubicBezTo>
                    <a:pt x="6933" y="3691"/>
                    <a:pt x="10205" y="6707"/>
                    <a:pt x="13583" y="9563"/>
                  </a:cubicBezTo>
                  <a:cubicBezTo>
                    <a:pt x="12699" y="9572"/>
                    <a:pt x="11815" y="9582"/>
                    <a:pt x="10933" y="9594"/>
                  </a:cubicBezTo>
                  <a:cubicBezTo>
                    <a:pt x="10986" y="9538"/>
                    <a:pt x="11007" y="9443"/>
                    <a:pt x="10945" y="9379"/>
                  </a:cubicBezTo>
                  <a:cubicBezTo>
                    <a:pt x="9310" y="7686"/>
                    <a:pt x="7388" y="6199"/>
                    <a:pt x="5583" y="4691"/>
                  </a:cubicBezTo>
                  <a:cubicBezTo>
                    <a:pt x="3935" y="3313"/>
                    <a:pt x="2263" y="1962"/>
                    <a:pt x="549" y="665"/>
                  </a:cubicBezTo>
                  <a:lnTo>
                    <a:pt x="549" y="641"/>
                  </a:lnTo>
                  <a:cubicBezTo>
                    <a:pt x="552" y="618"/>
                    <a:pt x="545" y="600"/>
                    <a:pt x="541" y="582"/>
                  </a:cubicBezTo>
                  <a:close/>
                  <a:moveTo>
                    <a:pt x="18908" y="512"/>
                  </a:moveTo>
                  <a:cubicBezTo>
                    <a:pt x="21566" y="3683"/>
                    <a:pt x="24463" y="6753"/>
                    <a:pt x="27446" y="9626"/>
                  </a:cubicBezTo>
                  <a:cubicBezTo>
                    <a:pt x="26698" y="9612"/>
                    <a:pt x="25950" y="9598"/>
                    <a:pt x="25200" y="9588"/>
                  </a:cubicBezTo>
                  <a:cubicBezTo>
                    <a:pt x="23810" y="8005"/>
                    <a:pt x="22281" y="6520"/>
                    <a:pt x="20812" y="5010"/>
                  </a:cubicBezTo>
                  <a:cubicBezTo>
                    <a:pt x="19349" y="3502"/>
                    <a:pt x="17901" y="1953"/>
                    <a:pt x="16354" y="526"/>
                  </a:cubicBezTo>
                  <a:cubicBezTo>
                    <a:pt x="16606" y="526"/>
                    <a:pt x="16858" y="526"/>
                    <a:pt x="17107" y="524"/>
                  </a:cubicBezTo>
                  <a:cubicBezTo>
                    <a:pt x="17707" y="520"/>
                    <a:pt x="18307" y="518"/>
                    <a:pt x="18908" y="512"/>
                  </a:cubicBezTo>
                  <a:close/>
                  <a:moveTo>
                    <a:pt x="545" y="940"/>
                  </a:moveTo>
                  <a:cubicBezTo>
                    <a:pt x="2256" y="2369"/>
                    <a:pt x="3978" y="3781"/>
                    <a:pt x="5678" y="5222"/>
                  </a:cubicBezTo>
                  <a:cubicBezTo>
                    <a:pt x="7377" y="6658"/>
                    <a:pt x="8989" y="8236"/>
                    <a:pt x="10748" y="9596"/>
                  </a:cubicBezTo>
                  <a:cubicBezTo>
                    <a:pt x="9993" y="9604"/>
                    <a:pt x="9235" y="9614"/>
                    <a:pt x="8481" y="9626"/>
                  </a:cubicBezTo>
                  <a:cubicBezTo>
                    <a:pt x="8321" y="9628"/>
                    <a:pt x="8158" y="9628"/>
                    <a:pt x="7998" y="9628"/>
                  </a:cubicBezTo>
                  <a:cubicBezTo>
                    <a:pt x="5611" y="7419"/>
                    <a:pt x="3014" y="5354"/>
                    <a:pt x="527" y="3248"/>
                  </a:cubicBezTo>
                  <a:cubicBezTo>
                    <a:pt x="525" y="2479"/>
                    <a:pt x="529" y="1711"/>
                    <a:pt x="545" y="940"/>
                  </a:cubicBezTo>
                  <a:close/>
                  <a:moveTo>
                    <a:pt x="531" y="3562"/>
                  </a:moveTo>
                  <a:lnTo>
                    <a:pt x="531" y="3562"/>
                  </a:lnTo>
                  <a:cubicBezTo>
                    <a:pt x="2690" y="5691"/>
                    <a:pt x="5022" y="7850"/>
                    <a:pt x="7483" y="9632"/>
                  </a:cubicBezTo>
                  <a:cubicBezTo>
                    <a:pt x="6625" y="9638"/>
                    <a:pt x="5758" y="9634"/>
                    <a:pt x="4891" y="9642"/>
                  </a:cubicBezTo>
                  <a:cubicBezTo>
                    <a:pt x="4951" y="9575"/>
                    <a:pt x="4937" y="9439"/>
                    <a:pt x="4830" y="9415"/>
                  </a:cubicBezTo>
                  <a:cubicBezTo>
                    <a:pt x="4516" y="9346"/>
                    <a:pt x="3997" y="8695"/>
                    <a:pt x="3748" y="8478"/>
                  </a:cubicBezTo>
                  <a:cubicBezTo>
                    <a:pt x="3336" y="8125"/>
                    <a:pt x="2928" y="7769"/>
                    <a:pt x="2517" y="7415"/>
                  </a:cubicBezTo>
                  <a:cubicBezTo>
                    <a:pt x="1871" y="6862"/>
                    <a:pt x="1219" y="6308"/>
                    <a:pt x="555" y="5775"/>
                  </a:cubicBezTo>
                  <a:cubicBezTo>
                    <a:pt x="545" y="5037"/>
                    <a:pt x="535" y="4299"/>
                    <a:pt x="531" y="3562"/>
                  </a:cubicBezTo>
                  <a:close/>
                  <a:moveTo>
                    <a:pt x="21844" y="492"/>
                  </a:moveTo>
                  <a:cubicBezTo>
                    <a:pt x="23237" y="2029"/>
                    <a:pt x="24620" y="3576"/>
                    <a:pt x="25980" y="5142"/>
                  </a:cubicBezTo>
                  <a:cubicBezTo>
                    <a:pt x="27262" y="6617"/>
                    <a:pt x="28443" y="8270"/>
                    <a:pt x="29811" y="9672"/>
                  </a:cubicBezTo>
                  <a:cubicBezTo>
                    <a:pt x="29173" y="9658"/>
                    <a:pt x="28536" y="9644"/>
                    <a:pt x="27898" y="9632"/>
                  </a:cubicBezTo>
                  <a:cubicBezTo>
                    <a:pt x="25019" y="6596"/>
                    <a:pt x="22154" y="3544"/>
                    <a:pt x="19275" y="510"/>
                  </a:cubicBezTo>
                  <a:cubicBezTo>
                    <a:pt x="20131" y="506"/>
                    <a:pt x="20988" y="498"/>
                    <a:pt x="21844" y="492"/>
                  </a:cubicBezTo>
                  <a:close/>
                  <a:moveTo>
                    <a:pt x="559" y="6073"/>
                  </a:moveTo>
                  <a:cubicBezTo>
                    <a:pt x="1305" y="6767"/>
                    <a:pt x="2076" y="7437"/>
                    <a:pt x="2845" y="8107"/>
                  </a:cubicBezTo>
                  <a:cubicBezTo>
                    <a:pt x="3297" y="8501"/>
                    <a:pt x="3746" y="8908"/>
                    <a:pt x="4205" y="9294"/>
                  </a:cubicBezTo>
                  <a:cubicBezTo>
                    <a:pt x="4354" y="9421"/>
                    <a:pt x="4484" y="9575"/>
                    <a:pt x="4657" y="9646"/>
                  </a:cubicBezTo>
                  <a:cubicBezTo>
                    <a:pt x="4034" y="9654"/>
                    <a:pt x="3412" y="9670"/>
                    <a:pt x="2794" y="9699"/>
                  </a:cubicBezTo>
                  <a:cubicBezTo>
                    <a:pt x="2072" y="9005"/>
                    <a:pt x="1340" y="8303"/>
                    <a:pt x="575" y="7652"/>
                  </a:cubicBezTo>
                  <a:cubicBezTo>
                    <a:pt x="571" y="7125"/>
                    <a:pt x="566" y="6598"/>
                    <a:pt x="559" y="6073"/>
                  </a:cubicBezTo>
                  <a:close/>
                  <a:moveTo>
                    <a:pt x="24818" y="471"/>
                  </a:moveTo>
                  <a:cubicBezTo>
                    <a:pt x="27620" y="3475"/>
                    <a:pt x="30192" y="6638"/>
                    <a:pt x="32861" y="9751"/>
                  </a:cubicBezTo>
                  <a:cubicBezTo>
                    <a:pt x="31972" y="9723"/>
                    <a:pt x="31083" y="9699"/>
                    <a:pt x="30194" y="9679"/>
                  </a:cubicBezTo>
                  <a:cubicBezTo>
                    <a:pt x="29115" y="8035"/>
                    <a:pt x="27649" y="6548"/>
                    <a:pt x="26357" y="5075"/>
                  </a:cubicBezTo>
                  <a:cubicBezTo>
                    <a:pt x="24980" y="3512"/>
                    <a:pt x="23565" y="1983"/>
                    <a:pt x="22110" y="492"/>
                  </a:cubicBezTo>
                  <a:cubicBezTo>
                    <a:pt x="23013" y="484"/>
                    <a:pt x="23916" y="476"/>
                    <a:pt x="24818" y="471"/>
                  </a:cubicBezTo>
                  <a:close/>
                  <a:moveTo>
                    <a:pt x="575" y="7950"/>
                  </a:moveTo>
                  <a:lnTo>
                    <a:pt x="575" y="7950"/>
                  </a:lnTo>
                  <a:cubicBezTo>
                    <a:pt x="1163" y="8561"/>
                    <a:pt x="1787" y="9145"/>
                    <a:pt x="2410" y="9723"/>
                  </a:cubicBezTo>
                  <a:cubicBezTo>
                    <a:pt x="1790" y="9761"/>
                    <a:pt x="1173" y="9817"/>
                    <a:pt x="563" y="9902"/>
                  </a:cubicBezTo>
                  <a:cubicBezTo>
                    <a:pt x="575" y="9252"/>
                    <a:pt x="577" y="8600"/>
                    <a:pt x="575" y="7950"/>
                  </a:cubicBezTo>
                  <a:close/>
                  <a:moveTo>
                    <a:pt x="27394" y="0"/>
                  </a:moveTo>
                  <a:cubicBezTo>
                    <a:pt x="27345" y="0"/>
                    <a:pt x="27294" y="43"/>
                    <a:pt x="27289" y="92"/>
                  </a:cubicBezTo>
                  <a:cubicBezTo>
                    <a:pt x="23894" y="129"/>
                    <a:pt x="20500" y="164"/>
                    <a:pt x="17107" y="196"/>
                  </a:cubicBezTo>
                  <a:cubicBezTo>
                    <a:pt x="14343" y="224"/>
                    <a:pt x="11579" y="254"/>
                    <a:pt x="8816" y="284"/>
                  </a:cubicBezTo>
                  <a:cubicBezTo>
                    <a:pt x="8633" y="285"/>
                    <a:pt x="8450" y="286"/>
                    <a:pt x="8267" y="286"/>
                  </a:cubicBezTo>
                  <a:cubicBezTo>
                    <a:pt x="7775" y="286"/>
                    <a:pt x="7280" y="280"/>
                    <a:pt x="6784" y="272"/>
                  </a:cubicBezTo>
                  <a:cubicBezTo>
                    <a:pt x="6772" y="262"/>
                    <a:pt x="6760" y="254"/>
                    <a:pt x="6748" y="244"/>
                  </a:cubicBezTo>
                  <a:cubicBezTo>
                    <a:pt x="6730" y="231"/>
                    <a:pt x="6711" y="225"/>
                    <a:pt x="6692" y="225"/>
                  </a:cubicBezTo>
                  <a:cubicBezTo>
                    <a:pt x="6659" y="225"/>
                    <a:pt x="6628" y="242"/>
                    <a:pt x="6605" y="268"/>
                  </a:cubicBezTo>
                  <a:cubicBezTo>
                    <a:pt x="5625" y="249"/>
                    <a:pt x="4638" y="224"/>
                    <a:pt x="3656" y="224"/>
                  </a:cubicBezTo>
                  <a:cubicBezTo>
                    <a:pt x="2523" y="224"/>
                    <a:pt x="1397" y="257"/>
                    <a:pt x="293" y="371"/>
                  </a:cubicBezTo>
                  <a:cubicBezTo>
                    <a:pt x="241" y="379"/>
                    <a:pt x="211" y="413"/>
                    <a:pt x="203" y="450"/>
                  </a:cubicBezTo>
                  <a:cubicBezTo>
                    <a:pt x="139" y="484"/>
                    <a:pt x="88" y="546"/>
                    <a:pt x="86" y="641"/>
                  </a:cubicBezTo>
                  <a:cubicBezTo>
                    <a:pt x="44" y="2240"/>
                    <a:pt x="0" y="3862"/>
                    <a:pt x="9" y="5485"/>
                  </a:cubicBezTo>
                  <a:cubicBezTo>
                    <a:pt x="2" y="5504"/>
                    <a:pt x="0" y="5525"/>
                    <a:pt x="12" y="5546"/>
                  </a:cubicBezTo>
                  <a:cubicBezTo>
                    <a:pt x="20" y="7023"/>
                    <a:pt x="78" y="8501"/>
                    <a:pt x="231" y="9954"/>
                  </a:cubicBezTo>
                  <a:cubicBezTo>
                    <a:pt x="242" y="10057"/>
                    <a:pt x="327" y="10111"/>
                    <a:pt x="409" y="10111"/>
                  </a:cubicBezTo>
                  <a:cubicBezTo>
                    <a:pt x="410" y="10111"/>
                    <a:pt x="412" y="10111"/>
                    <a:pt x="414" y="10111"/>
                  </a:cubicBezTo>
                  <a:cubicBezTo>
                    <a:pt x="434" y="10133"/>
                    <a:pt x="462" y="10152"/>
                    <a:pt x="494" y="10155"/>
                  </a:cubicBezTo>
                  <a:cubicBezTo>
                    <a:pt x="1227" y="10215"/>
                    <a:pt x="1968" y="10237"/>
                    <a:pt x="2712" y="10237"/>
                  </a:cubicBezTo>
                  <a:cubicBezTo>
                    <a:pt x="4710" y="10237"/>
                    <a:pt x="6732" y="10075"/>
                    <a:pt x="8709" y="10041"/>
                  </a:cubicBezTo>
                  <a:cubicBezTo>
                    <a:pt x="11448" y="9995"/>
                    <a:pt x="14186" y="9970"/>
                    <a:pt x="16924" y="9965"/>
                  </a:cubicBezTo>
                  <a:cubicBezTo>
                    <a:pt x="17182" y="9965"/>
                    <a:pt x="17439" y="9965"/>
                    <a:pt x="17697" y="9965"/>
                  </a:cubicBezTo>
                  <a:cubicBezTo>
                    <a:pt x="20164" y="9965"/>
                    <a:pt x="22631" y="9987"/>
                    <a:pt x="25097" y="10023"/>
                  </a:cubicBezTo>
                  <a:cubicBezTo>
                    <a:pt x="25109" y="10032"/>
                    <a:pt x="25119" y="10043"/>
                    <a:pt x="25130" y="10055"/>
                  </a:cubicBezTo>
                  <a:cubicBezTo>
                    <a:pt x="25169" y="10092"/>
                    <a:pt x="25211" y="10108"/>
                    <a:pt x="25252" y="10108"/>
                  </a:cubicBezTo>
                  <a:cubicBezTo>
                    <a:pt x="25310" y="10108"/>
                    <a:pt x="25365" y="10075"/>
                    <a:pt x="25399" y="10027"/>
                  </a:cubicBezTo>
                  <a:cubicBezTo>
                    <a:pt x="28049" y="10067"/>
                    <a:pt x="30702" y="10119"/>
                    <a:pt x="33355" y="10180"/>
                  </a:cubicBezTo>
                  <a:cubicBezTo>
                    <a:pt x="33358" y="10180"/>
                    <a:pt x="33361" y="10180"/>
                    <a:pt x="33363" y="10180"/>
                  </a:cubicBezTo>
                  <a:cubicBezTo>
                    <a:pt x="33493" y="10180"/>
                    <a:pt x="33556" y="10079"/>
                    <a:pt x="33556" y="9974"/>
                  </a:cubicBezTo>
                  <a:cubicBezTo>
                    <a:pt x="33610" y="9928"/>
                    <a:pt x="33638" y="9849"/>
                    <a:pt x="33597" y="9775"/>
                  </a:cubicBezTo>
                  <a:cubicBezTo>
                    <a:pt x="32703" y="8183"/>
                    <a:pt x="31563" y="6661"/>
                    <a:pt x="30473" y="5195"/>
                  </a:cubicBezTo>
                  <a:cubicBezTo>
                    <a:pt x="31711" y="3717"/>
                    <a:pt x="32765" y="2069"/>
                    <a:pt x="33978" y="568"/>
                  </a:cubicBezTo>
                  <a:cubicBezTo>
                    <a:pt x="34028" y="503"/>
                    <a:pt x="34036" y="434"/>
                    <a:pt x="34017" y="371"/>
                  </a:cubicBezTo>
                  <a:cubicBezTo>
                    <a:pt x="34153" y="284"/>
                    <a:pt x="34121" y="27"/>
                    <a:pt x="33923" y="27"/>
                  </a:cubicBezTo>
                  <a:cubicBezTo>
                    <a:pt x="33922" y="27"/>
                    <a:pt x="33921" y="27"/>
                    <a:pt x="33920" y="27"/>
                  </a:cubicBezTo>
                  <a:cubicBezTo>
                    <a:pt x="31783" y="45"/>
                    <a:pt x="29644" y="69"/>
                    <a:pt x="27506" y="92"/>
                  </a:cubicBezTo>
                  <a:cubicBezTo>
                    <a:pt x="27490" y="71"/>
                    <a:pt x="27471" y="51"/>
                    <a:pt x="27455" y="29"/>
                  </a:cubicBezTo>
                  <a:cubicBezTo>
                    <a:pt x="27438" y="9"/>
                    <a:pt x="27416" y="0"/>
                    <a:pt x="27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56"/>
          <p:cNvGrpSpPr/>
          <p:nvPr/>
        </p:nvGrpSpPr>
        <p:grpSpPr>
          <a:xfrm flipH="1">
            <a:off x="424675" y="232749"/>
            <a:ext cx="853825" cy="255950"/>
            <a:chOff x="1657025" y="3836882"/>
            <a:chExt cx="853825" cy="255950"/>
          </a:xfrm>
        </p:grpSpPr>
        <p:sp>
          <p:nvSpPr>
            <p:cNvPr id="2268" name="Google Shape;2268;p56"/>
            <p:cNvSpPr/>
            <p:nvPr/>
          </p:nvSpPr>
          <p:spPr>
            <a:xfrm>
              <a:off x="2456075" y="3846957"/>
              <a:ext cx="40125" cy="22875"/>
            </a:xfrm>
            <a:custGeom>
              <a:avLst/>
              <a:gdLst/>
              <a:ahLst/>
              <a:cxnLst/>
              <a:rect l="l" t="t" r="r" b="b"/>
              <a:pathLst>
                <a:path w="1605" h="915" extrusionOk="0">
                  <a:moveTo>
                    <a:pt x="1605" y="0"/>
                  </a:moveTo>
                  <a:cubicBezTo>
                    <a:pt x="1069" y="6"/>
                    <a:pt x="536" y="10"/>
                    <a:pt x="0" y="12"/>
                  </a:cubicBezTo>
                  <a:cubicBezTo>
                    <a:pt x="146" y="155"/>
                    <a:pt x="292" y="296"/>
                    <a:pt x="435" y="439"/>
                  </a:cubicBezTo>
                  <a:cubicBezTo>
                    <a:pt x="582" y="587"/>
                    <a:pt x="760" y="733"/>
                    <a:pt x="866" y="915"/>
                  </a:cubicBezTo>
                  <a:cubicBezTo>
                    <a:pt x="1113" y="608"/>
                    <a:pt x="1360" y="304"/>
                    <a:pt x="1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>
              <a:off x="2352075" y="3847707"/>
              <a:ext cx="99175" cy="88625"/>
            </a:xfrm>
            <a:custGeom>
              <a:avLst/>
              <a:gdLst/>
              <a:ahLst/>
              <a:cxnLst/>
              <a:rect l="l" t="t" r="r" b="b"/>
              <a:pathLst>
                <a:path w="3967" h="3545" extrusionOk="0">
                  <a:moveTo>
                    <a:pt x="1798" y="0"/>
                  </a:moveTo>
                  <a:cubicBezTo>
                    <a:pt x="1198" y="6"/>
                    <a:pt x="601" y="10"/>
                    <a:pt x="0" y="15"/>
                  </a:cubicBezTo>
                  <a:cubicBezTo>
                    <a:pt x="993" y="1213"/>
                    <a:pt x="1997" y="2393"/>
                    <a:pt x="3043" y="3545"/>
                  </a:cubicBezTo>
                  <a:cubicBezTo>
                    <a:pt x="3333" y="3099"/>
                    <a:pt x="3645" y="2666"/>
                    <a:pt x="3967" y="2236"/>
                  </a:cubicBezTo>
                  <a:cubicBezTo>
                    <a:pt x="3186" y="1610"/>
                    <a:pt x="2470" y="885"/>
                    <a:pt x="1816" y="127"/>
                  </a:cubicBezTo>
                  <a:cubicBezTo>
                    <a:pt x="1782" y="86"/>
                    <a:pt x="1780" y="40"/>
                    <a:pt x="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>
              <a:off x="2209775" y="3848632"/>
              <a:ext cx="268775" cy="232025"/>
            </a:xfrm>
            <a:custGeom>
              <a:avLst/>
              <a:gdLst/>
              <a:ahLst/>
              <a:cxnLst/>
              <a:rect l="l" t="t" r="r" b="b"/>
              <a:pathLst>
                <a:path w="10751" h="9281" extrusionOk="0">
                  <a:moveTo>
                    <a:pt x="2708" y="1"/>
                  </a:moveTo>
                  <a:cubicBezTo>
                    <a:pt x="1806" y="5"/>
                    <a:pt x="903" y="14"/>
                    <a:pt x="0" y="22"/>
                  </a:cubicBezTo>
                  <a:cubicBezTo>
                    <a:pt x="1455" y="1513"/>
                    <a:pt x="2870" y="3042"/>
                    <a:pt x="4247" y="4605"/>
                  </a:cubicBezTo>
                  <a:cubicBezTo>
                    <a:pt x="5539" y="6078"/>
                    <a:pt x="7005" y="7565"/>
                    <a:pt x="8084" y="9209"/>
                  </a:cubicBezTo>
                  <a:cubicBezTo>
                    <a:pt x="8973" y="9229"/>
                    <a:pt x="9862" y="9253"/>
                    <a:pt x="10751" y="9281"/>
                  </a:cubicBezTo>
                  <a:cubicBezTo>
                    <a:pt x="8082" y="6168"/>
                    <a:pt x="5510" y="3005"/>
                    <a:pt x="2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>
              <a:off x="2065875" y="3849682"/>
              <a:ext cx="277325" cy="227850"/>
            </a:xfrm>
            <a:custGeom>
              <a:avLst/>
              <a:gdLst/>
              <a:ahLst/>
              <a:cxnLst/>
              <a:rect l="l" t="t" r="r" b="b"/>
              <a:pathLst>
                <a:path w="11093" h="9114" extrusionOk="0">
                  <a:moveTo>
                    <a:pt x="2554" y="0"/>
                  </a:moveTo>
                  <a:cubicBezTo>
                    <a:pt x="1953" y="4"/>
                    <a:pt x="1353" y="7"/>
                    <a:pt x="753" y="12"/>
                  </a:cubicBezTo>
                  <a:cubicBezTo>
                    <a:pt x="504" y="14"/>
                    <a:pt x="252" y="14"/>
                    <a:pt x="0" y="14"/>
                  </a:cubicBezTo>
                  <a:cubicBezTo>
                    <a:pt x="1547" y="1441"/>
                    <a:pt x="2995" y="2990"/>
                    <a:pt x="4458" y="4498"/>
                  </a:cubicBezTo>
                  <a:cubicBezTo>
                    <a:pt x="5927" y="6008"/>
                    <a:pt x="7456" y="7493"/>
                    <a:pt x="8846" y="9076"/>
                  </a:cubicBezTo>
                  <a:cubicBezTo>
                    <a:pt x="9596" y="9086"/>
                    <a:pt x="10344" y="9100"/>
                    <a:pt x="11092" y="9114"/>
                  </a:cubicBezTo>
                  <a:cubicBezTo>
                    <a:pt x="8109" y="6241"/>
                    <a:pt x="5212" y="3171"/>
                    <a:pt x="2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>
              <a:off x="1914225" y="3850357"/>
              <a:ext cx="308550" cy="225600"/>
            </a:xfrm>
            <a:custGeom>
              <a:avLst/>
              <a:gdLst/>
              <a:ahLst/>
              <a:cxnLst/>
              <a:rect l="l" t="t" r="r" b="b"/>
              <a:pathLst>
                <a:path w="12342" h="9024" extrusionOk="0">
                  <a:moveTo>
                    <a:pt x="2822" y="1"/>
                  </a:moveTo>
                  <a:cubicBezTo>
                    <a:pt x="1882" y="3"/>
                    <a:pt x="940" y="11"/>
                    <a:pt x="1" y="13"/>
                  </a:cubicBezTo>
                  <a:cubicBezTo>
                    <a:pt x="1705" y="1296"/>
                    <a:pt x="3307" y="2721"/>
                    <a:pt x="4891" y="4145"/>
                  </a:cubicBezTo>
                  <a:cubicBezTo>
                    <a:pt x="6609" y="5690"/>
                    <a:pt x="8421" y="7244"/>
                    <a:pt x="9945" y="8982"/>
                  </a:cubicBezTo>
                  <a:cubicBezTo>
                    <a:pt x="9952" y="8992"/>
                    <a:pt x="9954" y="9001"/>
                    <a:pt x="9961" y="9010"/>
                  </a:cubicBezTo>
                  <a:cubicBezTo>
                    <a:pt x="10753" y="9013"/>
                    <a:pt x="11548" y="9017"/>
                    <a:pt x="12342" y="9024"/>
                  </a:cubicBezTo>
                  <a:cubicBezTo>
                    <a:pt x="9230" y="5983"/>
                    <a:pt x="6019" y="3051"/>
                    <a:pt x="2859" y="63"/>
                  </a:cubicBezTo>
                  <a:cubicBezTo>
                    <a:pt x="2838" y="43"/>
                    <a:pt x="2829" y="2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>
              <a:off x="1756675" y="3851457"/>
              <a:ext cx="321575" cy="223250"/>
            </a:xfrm>
            <a:custGeom>
              <a:avLst/>
              <a:gdLst/>
              <a:ahLst/>
              <a:cxnLst/>
              <a:rect l="l" t="t" r="r" b="b"/>
              <a:pathLst>
                <a:path w="12863" h="8930" extrusionOk="0">
                  <a:moveTo>
                    <a:pt x="2814" y="1"/>
                  </a:moveTo>
                  <a:cubicBezTo>
                    <a:pt x="1879" y="26"/>
                    <a:pt x="939" y="54"/>
                    <a:pt x="1" y="70"/>
                  </a:cubicBezTo>
                  <a:cubicBezTo>
                    <a:pt x="3391" y="2931"/>
                    <a:pt x="6780" y="5824"/>
                    <a:pt x="10015" y="8856"/>
                  </a:cubicBezTo>
                  <a:cubicBezTo>
                    <a:pt x="10050" y="8886"/>
                    <a:pt x="10064" y="8897"/>
                    <a:pt x="10068" y="8930"/>
                  </a:cubicBezTo>
                  <a:cubicBezTo>
                    <a:pt x="10948" y="8922"/>
                    <a:pt x="11830" y="8870"/>
                    <a:pt x="12710" y="8870"/>
                  </a:cubicBezTo>
                  <a:lnTo>
                    <a:pt x="12862" y="8870"/>
                  </a:lnTo>
                  <a:cubicBezTo>
                    <a:pt x="11152" y="7484"/>
                    <a:pt x="9561" y="5768"/>
                    <a:pt x="7860" y="4254"/>
                  </a:cubicBezTo>
                  <a:cubicBezTo>
                    <a:pt x="6210" y="2786"/>
                    <a:pt x="4502" y="1428"/>
                    <a:pt x="2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1670125" y="3860357"/>
              <a:ext cx="255625" cy="217225"/>
            </a:xfrm>
            <a:custGeom>
              <a:avLst/>
              <a:gdLst/>
              <a:ahLst/>
              <a:cxnLst/>
              <a:rect l="l" t="t" r="r" b="b"/>
              <a:pathLst>
                <a:path w="10225" h="8689" extrusionOk="0">
                  <a:moveTo>
                    <a:pt x="21" y="1"/>
                  </a:moveTo>
                  <a:cubicBezTo>
                    <a:pt x="5" y="772"/>
                    <a:pt x="1" y="1540"/>
                    <a:pt x="3" y="2309"/>
                  </a:cubicBezTo>
                  <a:cubicBezTo>
                    <a:pt x="2489" y="4415"/>
                    <a:pt x="5087" y="6480"/>
                    <a:pt x="7474" y="8689"/>
                  </a:cubicBezTo>
                  <a:cubicBezTo>
                    <a:pt x="7634" y="8689"/>
                    <a:pt x="7797" y="8689"/>
                    <a:pt x="7957" y="8687"/>
                  </a:cubicBezTo>
                  <a:cubicBezTo>
                    <a:pt x="8711" y="8675"/>
                    <a:pt x="9469" y="8665"/>
                    <a:pt x="10224" y="8657"/>
                  </a:cubicBezTo>
                  <a:cubicBezTo>
                    <a:pt x="8465" y="7297"/>
                    <a:pt x="6853" y="5720"/>
                    <a:pt x="5154" y="4283"/>
                  </a:cubicBezTo>
                  <a:cubicBezTo>
                    <a:pt x="3454" y="2842"/>
                    <a:pt x="1731" y="1430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1670975" y="3988657"/>
              <a:ext cx="102475" cy="90725"/>
            </a:xfrm>
            <a:custGeom>
              <a:avLst/>
              <a:gdLst/>
              <a:ahLst/>
              <a:cxnLst/>
              <a:rect l="l" t="t" r="r" b="b"/>
              <a:pathLst>
                <a:path w="4099" h="362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527"/>
                    <a:pt x="13" y="1054"/>
                    <a:pt x="17" y="1581"/>
                  </a:cubicBezTo>
                  <a:cubicBezTo>
                    <a:pt x="782" y="2231"/>
                    <a:pt x="1514" y="2933"/>
                    <a:pt x="2236" y="3628"/>
                  </a:cubicBezTo>
                  <a:cubicBezTo>
                    <a:pt x="2854" y="3599"/>
                    <a:pt x="3476" y="3583"/>
                    <a:pt x="4099" y="3575"/>
                  </a:cubicBezTo>
                  <a:cubicBezTo>
                    <a:pt x="3926" y="3504"/>
                    <a:pt x="3796" y="3349"/>
                    <a:pt x="3647" y="3223"/>
                  </a:cubicBezTo>
                  <a:cubicBezTo>
                    <a:pt x="3188" y="2837"/>
                    <a:pt x="2739" y="2430"/>
                    <a:pt x="2287" y="2035"/>
                  </a:cubicBezTo>
                  <a:cubicBezTo>
                    <a:pt x="1518" y="1366"/>
                    <a:pt x="747" y="69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2402625" y="3847307"/>
              <a:ext cx="70725" cy="49725"/>
            </a:xfrm>
            <a:custGeom>
              <a:avLst/>
              <a:gdLst/>
              <a:ahLst/>
              <a:cxnLst/>
              <a:rect l="l" t="t" r="r" b="b"/>
              <a:pathLst>
                <a:path w="2829" h="1989" extrusionOk="0">
                  <a:moveTo>
                    <a:pt x="1861" y="0"/>
                  </a:moveTo>
                  <a:cubicBezTo>
                    <a:pt x="1243" y="5"/>
                    <a:pt x="621" y="10"/>
                    <a:pt x="0" y="14"/>
                  </a:cubicBezTo>
                  <a:cubicBezTo>
                    <a:pt x="688" y="707"/>
                    <a:pt x="1408" y="1352"/>
                    <a:pt x="2146" y="1988"/>
                  </a:cubicBezTo>
                  <a:cubicBezTo>
                    <a:pt x="2369" y="1696"/>
                    <a:pt x="2597" y="1407"/>
                    <a:pt x="2828" y="1121"/>
                  </a:cubicBezTo>
                  <a:cubicBezTo>
                    <a:pt x="2633" y="1008"/>
                    <a:pt x="2484" y="767"/>
                    <a:pt x="2341" y="594"/>
                  </a:cubicBezTo>
                  <a:cubicBezTo>
                    <a:pt x="2180" y="398"/>
                    <a:pt x="2021" y="199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2285225" y="3848132"/>
              <a:ext cx="145075" cy="156250"/>
            </a:xfrm>
            <a:custGeom>
              <a:avLst/>
              <a:gdLst/>
              <a:ahLst/>
              <a:cxnLst/>
              <a:rect l="l" t="t" r="r" b="b"/>
              <a:pathLst>
                <a:path w="5803" h="6250" extrusionOk="0">
                  <a:moveTo>
                    <a:pt x="2388" y="0"/>
                  </a:moveTo>
                  <a:cubicBezTo>
                    <a:pt x="1591" y="5"/>
                    <a:pt x="794" y="11"/>
                    <a:pt x="0" y="18"/>
                  </a:cubicBezTo>
                  <a:cubicBezTo>
                    <a:pt x="2007" y="1977"/>
                    <a:pt x="3997" y="4054"/>
                    <a:pt x="5802" y="6250"/>
                  </a:cubicBezTo>
                  <a:cubicBezTo>
                    <a:pt x="5507" y="5812"/>
                    <a:pt x="5218" y="5373"/>
                    <a:pt x="4929" y="4939"/>
                  </a:cubicBezTo>
                  <a:cubicBezTo>
                    <a:pt x="4832" y="4790"/>
                    <a:pt x="4929" y="4661"/>
                    <a:pt x="5059" y="4625"/>
                  </a:cubicBezTo>
                  <a:cubicBezTo>
                    <a:pt x="5204" y="4352"/>
                    <a:pt x="5366" y="4086"/>
                    <a:pt x="5530" y="3822"/>
                  </a:cubicBezTo>
                  <a:cubicBezTo>
                    <a:pt x="4406" y="2623"/>
                    <a:pt x="3339" y="1344"/>
                    <a:pt x="2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2138900" y="3849157"/>
              <a:ext cx="263400" cy="229525"/>
            </a:xfrm>
            <a:custGeom>
              <a:avLst/>
              <a:gdLst/>
              <a:ahLst/>
              <a:cxnLst/>
              <a:rect l="l" t="t" r="r" b="b"/>
              <a:pathLst>
                <a:path w="10536" h="9181" extrusionOk="0">
                  <a:moveTo>
                    <a:pt x="2569" y="1"/>
                  </a:moveTo>
                  <a:cubicBezTo>
                    <a:pt x="1713" y="7"/>
                    <a:pt x="857" y="15"/>
                    <a:pt x="0" y="19"/>
                  </a:cubicBezTo>
                  <a:cubicBezTo>
                    <a:pt x="2879" y="3053"/>
                    <a:pt x="5744" y="6105"/>
                    <a:pt x="8623" y="9141"/>
                  </a:cubicBezTo>
                  <a:cubicBezTo>
                    <a:pt x="9261" y="9153"/>
                    <a:pt x="9898" y="9167"/>
                    <a:pt x="10536" y="9181"/>
                  </a:cubicBezTo>
                  <a:cubicBezTo>
                    <a:pt x="9168" y="7779"/>
                    <a:pt x="7987" y="6126"/>
                    <a:pt x="6705" y="4651"/>
                  </a:cubicBezTo>
                  <a:cubicBezTo>
                    <a:pt x="5345" y="3085"/>
                    <a:pt x="3961" y="1538"/>
                    <a:pt x="2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1994525" y="3850082"/>
              <a:ext cx="278825" cy="226350"/>
            </a:xfrm>
            <a:custGeom>
              <a:avLst/>
              <a:gdLst/>
              <a:ahLst/>
              <a:cxnLst/>
              <a:rect l="l" t="t" r="r" b="b"/>
              <a:pathLst>
                <a:path w="11153" h="9054" extrusionOk="0">
                  <a:moveTo>
                    <a:pt x="2469" y="0"/>
                  </a:moveTo>
                  <a:cubicBezTo>
                    <a:pt x="1646" y="6"/>
                    <a:pt x="823" y="8"/>
                    <a:pt x="0" y="10"/>
                  </a:cubicBezTo>
                  <a:cubicBezTo>
                    <a:pt x="3330" y="2857"/>
                    <a:pt x="6497" y="5899"/>
                    <a:pt x="9631" y="8957"/>
                  </a:cubicBezTo>
                  <a:cubicBezTo>
                    <a:pt x="9656" y="8982"/>
                    <a:pt x="9672" y="9010"/>
                    <a:pt x="9682" y="9038"/>
                  </a:cubicBezTo>
                  <a:cubicBezTo>
                    <a:pt x="10171" y="9042"/>
                    <a:pt x="10663" y="9049"/>
                    <a:pt x="11153" y="9054"/>
                  </a:cubicBezTo>
                  <a:cubicBezTo>
                    <a:pt x="9742" y="7666"/>
                    <a:pt x="8405" y="6189"/>
                    <a:pt x="7028" y="4764"/>
                  </a:cubicBezTo>
                  <a:cubicBezTo>
                    <a:pt x="5505" y="3187"/>
                    <a:pt x="3921" y="1644"/>
                    <a:pt x="2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1836825" y="3850657"/>
              <a:ext cx="314475" cy="224975"/>
            </a:xfrm>
            <a:custGeom>
              <a:avLst/>
              <a:gdLst/>
              <a:ahLst/>
              <a:cxnLst/>
              <a:rect l="l" t="t" r="r" b="b"/>
              <a:pathLst>
                <a:path w="12579" h="8999" extrusionOk="0">
                  <a:moveTo>
                    <a:pt x="2787" y="1"/>
                  </a:moveTo>
                  <a:cubicBezTo>
                    <a:pt x="2323" y="3"/>
                    <a:pt x="1856" y="5"/>
                    <a:pt x="1393" y="7"/>
                  </a:cubicBezTo>
                  <a:cubicBezTo>
                    <a:pt x="930" y="7"/>
                    <a:pt x="467" y="17"/>
                    <a:pt x="1" y="29"/>
                  </a:cubicBezTo>
                  <a:cubicBezTo>
                    <a:pt x="1642" y="1257"/>
                    <a:pt x="3216" y="2577"/>
                    <a:pt x="4757" y="3930"/>
                  </a:cubicBezTo>
                  <a:cubicBezTo>
                    <a:pt x="6521" y="5475"/>
                    <a:pt x="8356" y="7053"/>
                    <a:pt x="9912" y="8811"/>
                  </a:cubicBezTo>
                  <a:cubicBezTo>
                    <a:pt x="9968" y="8872"/>
                    <a:pt x="9964" y="8943"/>
                    <a:pt x="9931" y="8994"/>
                  </a:cubicBezTo>
                  <a:cubicBezTo>
                    <a:pt x="10096" y="8993"/>
                    <a:pt x="10261" y="8993"/>
                    <a:pt x="10426" y="8993"/>
                  </a:cubicBezTo>
                  <a:cubicBezTo>
                    <a:pt x="11143" y="8993"/>
                    <a:pt x="11861" y="8996"/>
                    <a:pt x="12579" y="8999"/>
                  </a:cubicBezTo>
                  <a:cubicBezTo>
                    <a:pt x="10966" y="7574"/>
                    <a:pt x="9471" y="5999"/>
                    <a:pt x="7883" y="4550"/>
                  </a:cubicBezTo>
                  <a:cubicBezTo>
                    <a:pt x="6214" y="3025"/>
                    <a:pt x="4480" y="1580"/>
                    <a:pt x="2815" y="56"/>
                  </a:cubicBezTo>
                  <a:cubicBezTo>
                    <a:pt x="2797" y="40"/>
                    <a:pt x="2789" y="21"/>
                    <a:pt x="2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1670525" y="3851407"/>
              <a:ext cx="326100" cy="225325"/>
            </a:xfrm>
            <a:custGeom>
              <a:avLst/>
              <a:gdLst/>
              <a:ahLst/>
              <a:cxnLst/>
              <a:rect l="l" t="t" r="r" b="b"/>
              <a:pathLst>
                <a:path w="13044" h="9013" extrusionOk="0">
                  <a:moveTo>
                    <a:pt x="1" y="1"/>
                  </a:moveTo>
                  <a:cubicBezTo>
                    <a:pt x="5" y="19"/>
                    <a:pt x="11" y="37"/>
                    <a:pt x="9" y="60"/>
                  </a:cubicBezTo>
                  <a:lnTo>
                    <a:pt x="9" y="84"/>
                  </a:lnTo>
                  <a:cubicBezTo>
                    <a:pt x="1723" y="1381"/>
                    <a:pt x="3395" y="2732"/>
                    <a:pt x="5043" y="4110"/>
                  </a:cubicBezTo>
                  <a:cubicBezTo>
                    <a:pt x="6848" y="5618"/>
                    <a:pt x="8769" y="7105"/>
                    <a:pt x="10405" y="8798"/>
                  </a:cubicBezTo>
                  <a:cubicBezTo>
                    <a:pt x="10467" y="8862"/>
                    <a:pt x="10446" y="8957"/>
                    <a:pt x="10393" y="9013"/>
                  </a:cubicBezTo>
                  <a:cubicBezTo>
                    <a:pt x="11274" y="9001"/>
                    <a:pt x="12159" y="8991"/>
                    <a:pt x="13043" y="8982"/>
                  </a:cubicBezTo>
                  <a:cubicBezTo>
                    <a:pt x="9665" y="6126"/>
                    <a:pt x="6393" y="3110"/>
                    <a:pt x="3166" y="88"/>
                  </a:cubicBezTo>
                  <a:cubicBezTo>
                    <a:pt x="2940" y="91"/>
                    <a:pt x="2713" y="93"/>
                    <a:pt x="2488" y="93"/>
                  </a:cubicBezTo>
                  <a:cubicBezTo>
                    <a:pt x="1651" y="93"/>
                    <a:pt x="820" y="7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1670300" y="3925932"/>
              <a:ext cx="173825" cy="152000"/>
            </a:xfrm>
            <a:custGeom>
              <a:avLst/>
              <a:gdLst/>
              <a:ahLst/>
              <a:cxnLst/>
              <a:rect l="l" t="t" r="r" b="b"/>
              <a:pathLst>
                <a:path w="6953" h="608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736"/>
                    <a:pt x="14" y="1475"/>
                    <a:pt x="24" y="2213"/>
                  </a:cubicBezTo>
                  <a:cubicBezTo>
                    <a:pt x="688" y="2746"/>
                    <a:pt x="1340" y="3300"/>
                    <a:pt x="1986" y="3853"/>
                  </a:cubicBezTo>
                  <a:cubicBezTo>
                    <a:pt x="2396" y="4207"/>
                    <a:pt x="2805" y="4563"/>
                    <a:pt x="3217" y="4916"/>
                  </a:cubicBezTo>
                  <a:cubicBezTo>
                    <a:pt x="3466" y="5133"/>
                    <a:pt x="3985" y="5784"/>
                    <a:pt x="4299" y="5853"/>
                  </a:cubicBezTo>
                  <a:cubicBezTo>
                    <a:pt x="4406" y="5877"/>
                    <a:pt x="4420" y="6013"/>
                    <a:pt x="4360" y="6080"/>
                  </a:cubicBezTo>
                  <a:cubicBezTo>
                    <a:pt x="5227" y="6072"/>
                    <a:pt x="6094" y="6076"/>
                    <a:pt x="6952" y="6070"/>
                  </a:cubicBezTo>
                  <a:cubicBezTo>
                    <a:pt x="4491" y="4288"/>
                    <a:pt x="2159" y="21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1671100" y="4035607"/>
              <a:ext cx="46200" cy="48850"/>
            </a:xfrm>
            <a:custGeom>
              <a:avLst/>
              <a:gdLst/>
              <a:ahLst/>
              <a:cxnLst/>
              <a:rect l="l" t="t" r="r" b="b"/>
              <a:pathLst>
                <a:path w="1848" h="1954" extrusionOk="0">
                  <a:moveTo>
                    <a:pt x="12" y="1"/>
                  </a:moveTo>
                  <a:lnTo>
                    <a:pt x="12" y="1"/>
                  </a:lnTo>
                  <a:cubicBezTo>
                    <a:pt x="14" y="651"/>
                    <a:pt x="12" y="1303"/>
                    <a:pt x="0" y="1953"/>
                  </a:cubicBezTo>
                  <a:cubicBezTo>
                    <a:pt x="610" y="1868"/>
                    <a:pt x="1227" y="1812"/>
                    <a:pt x="1847" y="1774"/>
                  </a:cubicBezTo>
                  <a:cubicBezTo>
                    <a:pt x="1224" y="1196"/>
                    <a:pt x="600" y="612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1657025" y="3836882"/>
              <a:ext cx="853825" cy="255950"/>
            </a:xfrm>
            <a:custGeom>
              <a:avLst/>
              <a:gdLst/>
              <a:ahLst/>
              <a:cxnLst/>
              <a:rect l="l" t="t" r="r" b="b"/>
              <a:pathLst>
                <a:path w="34153" h="10238" extrusionOk="0">
                  <a:moveTo>
                    <a:pt x="33567" y="403"/>
                  </a:moveTo>
                  <a:lnTo>
                    <a:pt x="33567" y="403"/>
                  </a:lnTo>
                  <a:cubicBezTo>
                    <a:pt x="33322" y="707"/>
                    <a:pt x="33075" y="1011"/>
                    <a:pt x="32828" y="1318"/>
                  </a:cubicBezTo>
                  <a:cubicBezTo>
                    <a:pt x="32722" y="1136"/>
                    <a:pt x="32544" y="990"/>
                    <a:pt x="32397" y="842"/>
                  </a:cubicBezTo>
                  <a:cubicBezTo>
                    <a:pt x="32254" y="699"/>
                    <a:pt x="32107" y="558"/>
                    <a:pt x="31962" y="415"/>
                  </a:cubicBezTo>
                  <a:cubicBezTo>
                    <a:pt x="32498" y="413"/>
                    <a:pt x="33031" y="409"/>
                    <a:pt x="33567" y="403"/>
                  </a:cubicBezTo>
                  <a:close/>
                  <a:moveTo>
                    <a:pt x="31685" y="417"/>
                  </a:moveTo>
                  <a:cubicBezTo>
                    <a:pt x="31845" y="616"/>
                    <a:pt x="32004" y="815"/>
                    <a:pt x="32166" y="1011"/>
                  </a:cubicBezTo>
                  <a:cubicBezTo>
                    <a:pt x="32309" y="1184"/>
                    <a:pt x="32457" y="1425"/>
                    <a:pt x="32653" y="1538"/>
                  </a:cubicBezTo>
                  <a:cubicBezTo>
                    <a:pt x="32421" y="1824"/>
                    <a:pt x="32193" y="2113"/>
                    <a:pt x="31970" y="2405"/>
                  </a:cubicBezTo>
                  <a:cubicBezTo>
                    <a:pt x="31232" y="1769"/>
                    <a:pt x="30512" y="1124"/>
                    <a:pt x="29824" y="431"/>
                  </a:cubicBezTo>
                  <a:cubicBezTo>
                    <a:pt x="30445" y="427"/>
                    <a:pt x="31067" y="422"/>
                    <a:pt x="31685" y="417"/>
                  </a:cubicBezTo>
                  <a:close/>
                  <a:moveTo>
                    <a:pt x="29600" y="433"/>
                  </a:moveTo>
                  <a:lnTo>
                    <a:pt x="29600" y="433"/>
                  </a:lnTo>
                  <a:cubicBezTo>
                    <a:pt x="29582" y="473"/>
                    <a:pt x="29584" y="519"/>
                    <a:pt x="29618" y="560"/>
                  </a:cubicBezTo>
                  <a:cubicBezTo>
                    <a:pt x="30272" y="1318"/>
                    <a:pt x="30988" y="2043"/>
                    <a:pt x="31769" y="2669"/>
                  </a:cubicBezTo>
                  <a:cubicBezTo>
                    <a:pt x="31447" y="3099"/>
                    <a:pt x="31136" y="3532"/>
                    <a:pt x="30845" y="3978"/>
                  </a:cubicBezTo>
                  <a:cubicBezTo>
                    <a:pt x="29799" y="2826"/>
                    <a:pt x="28795" y="1646"/>
                    <a:pt x="27802" y="448"/>
                  </a:cubicBezTo>
                  <a:cubicBezTo>
                    <a:pt x="28402" y="443"/>
                    <a:pt x="29000" y="439"/>
                    <a:pt x="29600" y="433"/>
                  </a:cubicBezTo>
                  <a:close/>
                  <a:moveTo>
                    <a:pt x="27515" y="450"/>
                  </a:moveTo>
                  <a:cubicBezTo>
                    <a:pt x="28467" y="1794"/>
                    <a:pt x="29533" y="3073"/>
                    <a:pt x="30658" y="4272"/>
                  </a:cubicBezTo>
                  <a:cubicBezTo>
                    <a:pt x="30494" y="4536"/>
                    <a:pt x="30332" y="4802"/>
                    <a:pt x="30187" y="5075"/>
                  </a:cubicBezTo>
                  <a:cubicBezTo>
                    <a:pt x="30057" y="5111"/>
                    <a:pt x="29960" y="5240"/>
                    <a:pt x="30057" y="5389"/>
                  </a:cubicBezTo>
                  <a:cubicBezTo>
                    <a:pt x="30346" y="5823"/>
                    <a:pt x="30635" y="6262"/>
                    <a:pt x="30930" y="6700"/>
                  </a:cubicBezTo>
                  <a:cubicBezTo>
                    <a:pt x="29125" y="4504"/>
                    <a:pt x="27135" y="2427"/>
                    <a:pt x="25128" y="468"/>
                  </a:cubicBezTo>
                  <a:cubicBezTo>
                    <a:pt x="25922" y="462"/>
                    <a:pt x="26719" y="455"/>
                    <a:pt x="27515" y="450"/>
                  </a:cubicBezTo>
                  <a:close/>
                  <a:moveTo>
                    <a:pt x="6800" y="584"/>
                  </a:moveTo>
                  <a:cubicBezTo>
                    <a:pt x="8488" y="2011"/>
                    <a:pt x="10196" y="3369"/>
                    <a:pt x="11847" y="4837"/>
                  </a:cubicBezTo>
                  <a:cubicBezTo>
                    <a:pt x="13546" y="6351"/>
                    <a:pt x="15138" y="8067"/>
                    <a:pt x="16848" y="9453"/>
                  </a:cubicBezTo>
                  <a:lnTo>
                    <a:pt x="16696" y="9453"/>
                  </a:lnTo>
                  <a:cubicBezTo>
                    <a:pt x="15816" y="9453"/>
                    <a:pt x="14934" y="9505"/>
                    <a:pt x="14054" y="9513"/>
                  </a:cubicBezTo>
                  <a:cubicBezTo>
                    <a:pt x="14050" y="9480"/>
                    <a:pt x="14036" y="9469"/>
                    <a:pt x="14001" y="9439"/>
                  </a:cubicBezTo>
                  <a:cubicBezTo>
                    <a:pt x="10766" y="6407"/>
                    <a:pt x="7377" y="3514"/>
                    <a:pt x="3988" y="653"/>
                  </a:cubicBezTo>
                  <a:cubicBezTo>
                    <a:pt x="4925" y="637"/>
                    <a:pt x="5865" y="609"/>
                    <a:pt x="6800" y="584"/>
                  </a:cubicBezTo>
                  <a:close/>
                  <a:moveTo>
                    <a:pt x="9979" y="552"/>
                  </a:moveTo>
                  <a:cubicBezTo>
                    <a:pt x="9981" y="572"/>
                    <a:pt x="9989" y="591"/>
                    <a:pt x="10007" y="607"/>
                  </a:cubicBezTo>
                  <a:cubicBezTo>
                    <a:pt x="11672" y="2131"/>
                    <a:pt x="13406" y="3576"/>
                    <a:pt x="15075" y="5101"/>
                  </a:cubicBezTo>
                  <a:cubicBezTo>
                    <a:pt x="16663" y="6550"/>
                    <a:pt x="18158" y="8125"/>
                    <a:pt x="19771" y="9550"/>
                  </a:cubicBezTo>
                  <a:cubicBezTo>
                    <a:pt x="19053" y="9547"/>
                    <a:pt x="18335" y="9544"/>
                    <a:pt x="17618" y="9544"/>
                  </a:cubicBezTo>
                  <a:cubicBezTo>
                    <a:pt x="17453" y="9544"/>
                    <a:pt x="17288" y="9544"/>
                    <a:pt x="17123" y="9545"/>
                  </a:cubicBezTo>
                  <a:cubicBezTo>
                    <a:pt x="17156" y="9494"/>
                    <a:pt x="17160" y="9423"/>
                    <a:pt x="17104" y="9362"/>
                  </a:cubicBezTo>
                  <a:cubicBezTo>
                    <a:pt x="15548" y="7604"/>
                    <a:pt x="13713" y="6026"/>
                    <a:pt x="11949" y="4481"/>
                  </a:cubicBezTo>
                  <a:cubicBezTo>
                    <a:pt x="10408" y="3128"/>
                    <a:pt x="8834" y="1808"/>
                    <a:pt x="7192" y="580"/>
                  </a:cubicBezTo>
                  <a:cubicBezTo>
                    <a:pt x="7659" y="568"/>
                    <a:pt x="8122" y="558"/>
                    <a:pt x="8585" y="558"/>
                  </a:cubicBezTo>
                  <a:cubicBezTo>
                    <a:pt x="9048" y="556"/>
                    <a:pt x="9515" y="554"/>
                    <a:pt x="9979" y="552"/>
                  </a:cubicBezTo>
                  <a:close/>
                  <a:moveTo>
                    <a:pt x="13110" y="540"/>
                  </a:moveTo>
                  <a:cubicBezTo>
                    <a:pt x="13117" y="561"/>
                    <a:pt x="13126" y="582"/>
                    <a:pt x="13147" y="602"/>
                  </a:cubicBezTo>
                  <a:cubicBezTo>
                    <a:pt x="16307" y="3590"/>
                    <a:pt x="19518" y="6522"/>
                    <a:pt x="22630" y="9564"/>
                  </a:cubicBezTo>
                  <a:cubicBezTo>
                    <a:pt x="21836" y="9556"/>
                    <a:pt x="21041" y="9552"/>
                    <a:pt x="20249" y="9550"/>
                  </a:cubicBezTo>
                  <a:cubicBezTo>
                    <a:pt x="20242" y="9540"/>
                    <a:pt x="20240" y="9531"/>
                    <a:pt x="20233" y="9522"/>
                  </a:cubicBezTo>
                  <a:cubicBezTo>
                    <a:pt x="18709" y="7783"/>
                    <a:pt x="16897" y="6229"/>
                    <a:pt x="15179" y="4685"/>
                  </a:cubicBezTo>
                  <a:cubicBezTo>
                    <a:pt x="13595" y="3260"/>
                    <a:pt x="11993" y="1836"/>
                    <a:pt x="10289" y="552"/>
                  </a:cubicBezTo>
                  <a:cubicBezTo>
                    <a:pt x="11228" y="550"/>
                    <a:pt x="12170" y="542"/>
                    <a:pt x="13110" y="540"/>
                  </a:cubicBezTo>
                  <a:close/>
                  <a:moveTo>
                    <a:pt x="15969" y="528"/>
                  </a:moveTo>
                  <a:cubicBezTo>
                    <a:pt x="17421" y="2172"/>
                    <a:pt x="19005" y="3715"/>
                    <a:pt x="20528" y="5292"/>
                  </a:cubicBezTo>
                  <a:cubicBezTo>
                    <a:pt x="21904" y="6716"/>
                    <a:pt x="23242" y="8194"/>
                    <a:pt x="24652" y="9582"/>
                  </a:cubicBezTo>
                  <a:cubicBezTo>
                    <a:pt x="24163" y="9577"/>
                    <a:pt x="23671" y="9570"/>
                    <a:pt x="23182" y="9566"/>
                  </a:cubicBezTo>
                  <a:cubicBezTo>
                    <a:pt x="23172" y="9538"/>
                    <a:pt x="23156" y="9510"/>
                    <a:pt x="23131" y="9485"/>
                  </a:cubicBezTo>
                  <a:cubicBezTo>
                    <a:pt x="19997" y="6427"/>
                    <a:pt x="16830" y="3385"/>
                    <a:pt x="13500" y="538"/>
                  </a:cubicBezTo>
                  <a:cubicBezTo>
                    <a:pt x="14323" y="536"/>
                    <a:pt x="15146" y="534"/>
                    <a:pt x="15969" y="528"/>
                  </a:cubicBezTo>
                  <a:close/>
                  <a:moveTo>
                    <a:pt x="541" y="582"/>
                  </a:moveTo>
                  <a:lnTo>
                    <a:pt x="541" y="582"/>
                  </a:lnTo>
                  <a:cubicBezTo>
                    <a:pt x="1361" y="651"/>
                    <a:pt x="2192" y="674"/>
                    <a:pt x="3028" y="674"/>
                  </a:cubicBezTo>
                  <a:cubicBezTo>
                    <a:pt x="3254" y="674"/>
                    <a:pt x="3480" y="672"/>
                    <a:pt x="3706" y="669"/>
                  </a:cubicBezTo>
                  <a:cubicBezTo>
                    <a:pt x="6933" y="3691"/>
                    <a:pt x="10205" y="6707"/>
                    <a:pt x="13583" y="9563"/>
                  </a:cubicBezTo>
                  <a:cubicBezTo>
                    <a:pt x="12699" y="9572"/>
                    <a:pt x="11815" y="9582"/>
                    <a:pt x="10933" y="9594"/>
                  </a:cubicBezTo>
                  <a:cubicBezTo>
                    <a:pt x="10986" y="9538"/>
                    <a:pt x="11007" y="9443"/>
                    <a:pt x="10945" y="9379"/>
                  </a:cubicBezTo>
                  <a:cubicBezTo>
                    <a:pt x="9310" y="7686"/>
                    <a:pt x="7388" y="6199"/>
                    <a:pt x="5583" y="4691"/>
                  </a:cubicBezTo>
                  <a:cubicBezTo>
                    <a:pt x="3935" y="3313"/>
                    <a:pt x="2263" y="1962"/>
                    <a:pt x="549" y="665"/>
                  </a:cubicBezTo>
                  <a:lnTo>
                    <a:pt x="549" y="641"/>
                  </a:lnTo>
                  <a:cubicBezTo>
                    <a:pt x="552" y="618"/>
                    <a:pt x="545" y="600"/>
                    <a:pt x="541" y="582"/>
                  </a:cubicBezTo>
                  <a:close/>
                  <a:moveTo>
                    <a:pt x="18908" y="512"/>
                  </a:moveTo>
                  <a:cubicBezTo>
                    <a:pt x="21566" y="3683"/>
                    <a:pt x="24463" y="6753"/>
                    <a:pt x="27446" y="9626"/>
                  </a:cubicBezTo>
                  <a:cubicBezTo>
                    <a:pt x="26698" y="9612"/>
                    <a:pt x="25950" y="9598"/>
                    <a:pt x="25200" y="9588"/>
                  </a:cubicBezTo>
                  <a:cubicBezTo>
                    <a:pt x="23810" y="8005"/>
                    <a:pt x="22281" y="6520"/>
                    <a:pt x="20812" y="5010"/>
                  </a:cubicBezTo>
                  <a:cubicBezTo>
                    <a:pt x="19349" y="3502"/>
                    <a:pt x="17901" y="1953"/>
                    <a:pt x="16354" y="526"/>
                  </a:cubicBezTo>
                  <a:cubicBezTo>
                    <a:pt x="16606" y="526"/>
                    <a:pt x="16858" y="526"/>
                    <a:pt x="17107" y="524"/>
                  </a:cubicBezTo>
                  <a:cubicBezTo>
                    <a:pt x="17707" y="520"/>
                    <a:pt x="18307" y="518"/>
                    <a:pt x="18908" y="512"/>
                  </a:cubicBezTo>
                  <a:close/>
                  <a:moveTo>
                    <a:pt x="545" y="940"/>
                  </a:moveTo>
                  <a:cubicBezTo>
                    <a:pt x="2256" y="2369"/>
                    <a:pt x="3978" y="3781"/>
                    <a:pt x="5678" y="5222"/>
                  </a:cubicBezTo>
                  <a:cubicBezTo>
                    <a:pt x="7377" y="6658"/>
                    <a:pt x="8989" y="8236"/>
                    <a:pt x="10748" y="9596"/>
                  </a:cubicBezTo>
                  <a:cubicBezTo>
                    <a:pt x="9993" y="9604"/>
                    <a:pt x="9235" y="9614"/>
                    <a:pt x="8481" y="9626"/>
                  </a:cubicBezTo>
                  <a:cubicBezTo>
                    <a:pt x="8321" y="9628"/>
                    <a:pt x="8158" y="9628"/>
                    <a:pt x="7998" y="9628"/>
                  </a:cubicBezTo>
                  <a:cubicBezTo>
                    <a:pt x="5611" y="7419"/>
                    <a:pt x="3014" y="5354"/>
                    <a:pt x="527" y="3248"/>
                  </a:cubicBezTo>
                  <a:cubicBezTo>
                    <a:pt x="525" y="2479"/>
                    <a:pt x="529" y="1711"/>
                    <a:pt x="545" y="940"/>
                  </a:cubicBezTo>
                  <a:close/>
                  <a:moveTo>
                    <a:pt x="531" y="3562"/>
                  </a:moveTo>
                  <a:lnTo>
                    <a:pt x="531" y="3562"/>
                  </a:lnTo>
                  <a:cubicBezTo>
                    <a:pt x="2690" y="5691"/>
                    <a:pt x="5022" y="7850"/>
                    <a:pt x="7483" y="9632"/>
                  </a:cubicBezTo>
                  <a:cubicBezTo>
                    <a:pt x="6625" y="9638"/>
                    <a:pt x="5758" y="9634"/>
                    <a:pt x="4891" y="9642"/>
                  </a:cubicBezTo>
                  <a:cubicBezTo>
                    <a:pt x="4951" y="9575"/>
                    <a:pt x="4937" y="9439"/>
                    <a:pt x="4830" y="9415"/>
                  </a:cubicBezTo>
                  <a:cubicBezTo>
                    <a:pt x="4516" y="9346"/>
                    <a:pt x="3997" y="8695"/>
                    <a:pt x="3748" y="8478"/>
                  </a:cubicBezTo>
                  <a:cubicBezTo>
                    <a:pt x="3336" y="8125"/>
                    <a:pt x="2928" y="7769"/>
                    <a:pt x="2517" y="7415"/>
                  </a:cubicBezTo>
                  <a:cubicBezTo>
                    <a:pt x="1871" y="6862"/>
                    <a:pt x="1219" y="6308"/>
                    <a:pt x="555" y="5775"/>
                  </a:cubicBezTo>
                  <a:cubicBezTo>
                    <a:pt x="545" y="5037"/>
                    <a:pt x="535" y="4299"/>
                    <a:pt x="531" y="3562"/>
                  </a:cubicBezTo>
                  <a:close/>
                  <a:moveTo>
                    <a:pt x="21844" y="492"/>
                  </a:moveTo>
                  <a:cubicBezTo>
                    <a:pt x="23237" y="2029"/>
                    <a:pt x="24620" y="3576"/>
                    <a:pt x="25980" y="5142"/>
                  </a:cubicBezTo>
                  <a:cubicBezTo>
                    <a:pt x="27262" y="6617"/>
                    <a:pt x="28443" y="8270"/>
                    <a:pt x="29811" y="9672"/>
                  </a:cubicBezTo>
                  <a:cubicBezTo>
                    <a:pt x="29173" y="9658"/>
                    <a:pt x="28536" y="9644"/>
                    <a:pt x="27898" y="9632"/>
                  </a:cubicBezTo>
                  <a:cubicBezTo>
                    <a:pt x="25019" y="6596"/>
                    <a:pt x="22154" y="3544"/>
                    <a:pt x="19275" y="510"/>
                  </a:cubicBezTo>
                  <a:cubicBezTo>
                    <a:pt x="20131" y="506"/>
                    <a:pt x="20988" y="498"/>
                    <a:pt x="21844" y="492"/>
                  </a:cubicBezTo>
                  <a:close/>
                  <a:moveTo>
                    <a:pt x="559" y="6073"/>
                  </a:moveTo>
                  <a:cubicBezTo>
                    <a:pt x="1305" y="6767"/>
                    <a:pt x="2076" y="7437"/>
                    <a:pt x="2845" y="8107"/>
                  </a:cubicBezTo>
                  <a:cubicBezTo>
                    <a:pt x="3297" y="8501"/>
                    <a:pt x="3746" y="8908"/>
                    <a:pt x="4205" y="9294"/>
                  </a:cubicBezTo>
                  <a:cubicBezTo>
                    <a:pt x="4354" y="9421"/>
                    <a:pt x="4484" y="9575"/>
                    <a:pt x="4657" y="9646"/>
                  </a:cubicBezTo>
                  <a:cubicBezTo>
                    <a:pt x="4034" y="9654"/>
                    <a:pt x="3412" y="9670"/>
                    <a:pt x="2794" y="9699"/>
                  </a:cubicBezTo>
                  <a:cubicBezTo>
                    <a:pt x="2072" y="9005"/>
                    <a:pt x="1340" y="8303"/>
                    <a:pt x="575" y="7652"/>
                  </a:cubicBezTo>
                  <a:cubicBezTo>
                    <a:pt x="571" y="7125"/>
                    <a:pt x="566" y="6598"/>
                    <a:pt x="559" y="6073"/>
                  </a:cubicBezTo>
                  <a:close/>
                  <a:moveTo>
                    <a:pt x="24818" y="471"/>
                  </a:moveTo>
                  <a:cubicBezTo>
                    <a:pt x="27620" y="3475"/>
                    <a:pt x="30192" y="6638"/>
                    <a:pt x="32861" y="9751"/>
                  </a:cubicBezTo>
                  <a:cubicBezTo>
                    <a:pt x="31972" y="9723"/>
                    <a:pt x="31083" y="9699"/>
                    <a:pt x="30194" y="9679"/>
                  </a:cubicBezTo>
                  <a:cubicBezTo>
                    <a:pt x="29115" y="8035"/>
                    <a:pt x="27649" y="6548"/>
                    <a:pt x="26357" y="5075"/>
                  </a:cubicBezTo>
                  <a:cubicBezTo>
                    <a:pt x="24980" y="3512"/>
                    <a:pt x="23565" y="1983"/>
                    <a:pt x="22110" y="492"/>
                  </a:cubicBezTo>
                  <a:cubicBezTo>
                    <a:pt x="23013" y="484"/>
                    <a:pt x="23916" y="476"/>
                    <a:pt x="24818" y="471"/>
                  </a:cubicBezTo>
                  <a:close/>
                  <a:moveTo>
                    <a:pt x="575" y="7950"/>
                  </a:moveTo>
                  <a:lnTo>
                    <a:pt x="575" y="7950"/>
                  </a:lnTo>
                  <a:cubicBezTo>
                    <a:pt x="1163" y="8561"/>
                    <a:pt x="1787" y="9145"/>
                    <a:pt x="2410" y="9723"/>
                  </a:cubicBezTo>
                  <a:cubicBezTo>
                    <a:pt x="1790" y="9761"/>
                    <a:pt x="1173" y="9817"/>
                    <a:pt x="563" y="9902"/>
                  </a:cubicBezTo>
                  <a:cubicBezTo>
                    <a:pt x="575" y="9252"/>
                    <a:pt x="577" y="8600"/>
                    <a:pt x="575" y="7950"/>
                  </a:cubicBezTo>
                  <a:close/>
                  <a:moveTo>
                    <a:pt x="27394" y="0"/>
                  </a:moveTo>
                  <a:cubicBezTo>
                    <a:pt x="27345" y="0"/>
                    <a:pt x="27294" y="43"/>
                    <a:pt x="27289" y="92"/>
                  </a:cubicBezTo>
                  <a:cubicBezTo>
                    <a:pt x="23894" y="129"/>
                    <a:pt x="20500" y="164"/>
                    <a:pt x="17107" y="196"/>
                  </a:cubicBezTo>
                  <a:cubicBezTo>
                    <a:pt x="14343" y="224"/>
                    <a:pt x="11579" y="254"/>
                    <a:pt x="8816" y="284"/>
                  </a:cubicBezTo>
                  <a:cubicBezTo>
                    <a:pt x="8633" y="285"/>
                    <a:pt x="8450" y="286"/>
                    <a:pt x="8267" y="286"/>
                  </a:cubicBezTo>
                  <a:cubicBezTo>
                    <a:pt x="7775" y="286"/>
                    <a:pt x="7280" y="280"/>
                    <a:pt x="6784" y="272"/>
                  </a:cubicBezTo>
                  <a:cubicBezTo>
                    <a:pt x="6772" y="262"/>
                    <a:pt x="6760" y="254"/>
                    <a:pt x="6748" y="244"/>
                  </a:cubicBezTo>
                  <a:cubicBezTo>
                    <a:pt x="6730" y="231"/>
                    <a:pt x="6711" y="225"/>
                    <a:pt x="6692" y="225"/>
                  </a:cubicBezTo>
                  <a:cubicBezTo>
                    <a:pt x="6659" y="225"/>
                    <a:pt x="6628" y="242"/>
                    <a:pt x="6605" y="268"/>
                  </a:cubicBezTo>
                  <a:cubicBezTo>
                    <a:pt x="5625" y="249"/>
                    <a:pt x="4638" y="224"/>
                    <a:pt x="3656" y="224"/>
                  </a:cubicBezTo>
                  <a:cubicBezTo>
                    <a:pt x="2523" y="224"/>
                    <a:pt x="1397" y="257"/>
                    <a:pt x="293" y="371"/>
                  </a:cubicBezTo>
                  <a:cubicBezTo>
                    <a:pt x="241" y="379"/>
                    <a:pt x="211" y="413"/>
                    <a:pt x="203" y="450"/>
                  </a:cubicBezTo>
                  <a:cubicBezTo>
                    <a:pt x="139" y="484"/>
                    <a:pt x="88" y="546"/>
                    <a:pt x="86" y="641"/>
                  </a:cubicBezTo>
                  <a:cubicBezTo>
                    <a:pt x="44" y="2240"/>
                    <a:pt x="0" y="3862"/>
                    <a:pt x="9" y="5485"/>
                  </a:cubicBezTo>
                  <a:cubicBezTo>
                    <a:pt x="2" y="5504"/>
                    <a:pt x="0" y="5525"/>
                    <a:pt x="12" y="5546"/>
                  </a:cubicBezTo>
                  <a:cubicBezTo>
                    <a:pt x="20" y="7023"/>
                    <a:pt x="78" y="8501"/>
                    <a:pt x="231" y="9954"/>
                  </a:cubicBezTo>
                  <a:cubicBezTo>
                    <a:pt x="242" y="10057"/>
                    <a:pt x="327" y="10111"/>
                    <a:pt x="409" y="10111"/>
                  </a:cubicBezTo>
                  <a:cubicBezTo>
                    <a:pt x="410" y="10111"/>
                    <a:pt x="412" y="10111"/>
                    <a:pt x="414" y="10111"/>
                  </a:cubicBezTo>
                  <a:cubicBezTo>
                    <a:pt x="434" y="10133"/>
                    <a:pt x="462" y="10152"/>
                    <a:pt x="494" y="10155"/>
                  </a:cubicBezTo>
                  <a:cubicBezTo>
                    <a:pt x="1227" y="10215"/>
                    <a:pt x="1968" y="10237"/>
                    <a:pt x="2712" y="10237"/>
                  </a:cubicBezTo>
                  <a:cubicBezTo>
                    <a:pt x="4710" y="10237"/>
                    <a:pt x="6732" y="10075"/>
                    <a:pt x="8709" y="10041"/>
                  </a:cubicBezTo>
                  <a:cubicBezTo>
                    <a:pt x="11448" y="9995"/>
                    <a:pt x="14186" y="9970"/>
                    <a:pt x="16924" y="9965"/>
                  </a:cubicBezTo>
                  <a:cubicBezTo>
                    <a:pt x="17182" y="9965"/>
                    <a:pt x="17439" y="9965"/>
                    <a:pt x="17697" y="9965"/>
                  </a:cubicBezTo>
                  <a:cubicBezTo>
                    <a:pt x="20164" y="9965"/>
                    <a:pt x="22631" y="9987"/>
                    <a:pt x="25097" y="10023"/>
                  </a:cubicBezTo>
                  <a:cubicBezTo>
                    <a:pt x="25109" y="10032"/>
                    <a:pt x="25119" y="10043"/>
                    <a:pt x="25130" y="10055"/>
                  </a:cubicBezTo>
                  <a:cubicBezTo>
                    <a:pt x="25169" y="10092"/>
                    <a:pt x="25211" y="10108"/>
                    <a:pt x="25252" y="10108"/>
                  </a:cubicBezTo>
                  <a:cubicBezTo>
                    <a:pt x="25310" y="10108"/>
                    <a:pt x="25365" y="10075"/>
                    <a:pt x="25399" y="10027"/>
                  </a:cubicBezTo>
                  <a:cubicBezTo>
                    <a:pt x="28049" y="10067"/>
                    <a:pt x="30702" y="10119"/>
                    <a:pt x="33355" y="10180"/>
                  </a:cubicBezTo>
                  <a:cubicBezTo>
                    <a:pt x="33358" y="10180"/>
                    <a:pt x="33361" y="10180"/>
                    <a:pt x="33363" y="10180"/>
                  </a:cubicBezTo>
                  <a:cubicBezTo>
                    <a:pt x="33493" y="10180"/>
                    <a:pt x="33556" y="10079"/>
                    <a:pt x="33556" y="9974"/>
                  </a:cubicBezTo>
                  <a:cubicBezTo>
                    <a:pt x="33610" y="9928"/>
                    <a:pt x="33638" y="9849"/>
                    <a:pt x="33597" y="9775"/>
                  </a:cubicBezTo>
                  <a:cubicBezTo>
                    <a:pt x="32703" y="8183"/>
                    <a:pt x="31563" y="6661"/>
                    <a:pt x="30473" y="5195"/>
                  </a:cubicBezTo>
                  <a:cubicBezTo>
                    <a:pt x="31711" y="3717"/>
                    <a:pt x="32765" y="2069"/>
                    <a:pt x="33978" y="568"/>
                  </a:cubicBezTo>
                  <a:cubicBezTo>
                    <a:pt x="34028" y="503"/>
                    <a:pt x="34036" y="434"/>
                    <a:pt x="34017" y="371"/>
                  </a:cubicBezTo>
                  <a:cubicBezTo>
                    <a:pt x="34153" y="284"/>
                    <a:pt x="34121" y="27"/>
                    <a:pt x="33923" y="27"/>
                  </a:cubicBezTo>
                  <a:cubicBezTo>
                    <a:pt x="33922" y="27"/>
                    <a:pt x="33921" y="27"/>
                    <a:pt x="33920" y="27"/>
                  </a:cubicBezTo>
                  <a:cubicBezTo>
                    <a:pt x="31783" y="45"/>
                    <a:pt x="29644" y="69"/>
                    <a:pt x="27506" y="92"/>
                  </a:cubicBezTo>
                  <a:cubicBezTo>
                    <a:pt x="27490" y="71"/>
                    <a:pt x="27471" y="51"/>
                    <a:pt x="27455" y="29"/>
                  </a:cubicBezTo>
                  <a:cubicBezTo>
                    <a:pt x="27438" y="9"/>
                    <a:pt x="27416" y="0"/>
                    <a:pt x="27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C2DBF8-7AA2-4993-8927-24C23E1F5D08}"/>
              </a:ext>
            </a:extLst>
          </p:cNvPr>
          <p:cNvSpPr txBox="1"/>
          <p:nvPr/>
        </p:nvSpPr>
        <p:spPr>
          <a:xfrm>
            <a:off x="188976" y="594223"/>
            <a:ext cx="8766048" cy="439230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A</a:t>
            </a:r>
            <a:r>
              <a:rPr lang="es-MX" dirty="0">
                <a:latin typeface="Raleway" pitchFamily="2" charset="0"/>
              </a:rPr>
              <a:t> - 70% ocurre en la ampolla 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B</a:t>
            </a:r>
            <a:r>
              <a:rPr lang="es-MX" dirty="0">
                <a:latin typeface="Raleway" pitchFamily="2" charset="0"/>
              </a:rPr>
              <a:t> -Embarazo ectópico “crónico”. Niveles de </a:t>
            </a:r>
            <a:r>
              <a:rPr lang="el-GR" dirty="0">
                <a:latin typeface="Raleway" pitchFamily="2" charset="0"/>
              </a:rPr>
              <a:t>β-</a:t>
            </a:r>
            <a:r>
              <a:rPr lang="es-MX" dirty="0" err="1">
                <a:latin typeface="Raleway" pitchFamily="2" charset="0"/>
              </a:rPr>
              <a:t>hCG</a:t>
            </a:r>
            <a:r>
              <a:rPr lang="es-MX" dirty="0">
                <a:latin typeface="Raleway" pitchFamily="2" charset="0"/>
              </a:rPr>
              <a:t> sérico son negativos o bajos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A - </a:t>
            </a:r>
            <a:r>
              <a:rPr lang="es-MX" dirty="0">
                <a:latin typeface="Raleway" pitchFamily="2" charset="0"/>
              </a:rPr>
              <a:t>Tríada clásica: Menstruación retrasada, dolor , sangrado o manchado vaginal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C</a:t>
            </a:r>
            <a:r>
              <a:rPr lang="es-MX" dirty="0">
                <a:latin typeface="Raleway" pitchFamily="2" charset="0"/>
              </a:rPr>
              <a:t> -Hallazgos físicos, ecografía transvaginal (</a:t>
            </a:r>
            <a:r>
              <a:rPr lang="es-MX" dirty="0" err="1">
                <a:latin typeface="Raleway" pitchFamily="2" charset="0"/>
              </a:rPr>
              <a:t>TVS</a:t>
            </a:r>
            <a:r>
              <a:rPr lang="es-MX" dirty="0">
                <a:latin typeface="Raleway" pitchFamily="2" charset="0"/>
              </a:rPr>
              <a:t>), Nivel de β-</a:t>
            </a:r>
            <a:r>
              <a:rPr lang="es-MX" dirty="0" err="1">
                <a:latin typeface="Raleway" pitchFamily="2" charset="0"/>
              </a:rPr>
              <a:t>hCG</a:t>
            </a:r>
            <a:r>
              <a:rPr lang="es-MX" dirty="0">
                <a:latin typeface="Raleway" pitchFamily="2" charset="0"/>
              </a:rPr>
              <a:t> en suero, cirugía de diagnóstico 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B</a:t>
            </a:r>
            <a:r>
              <a:rPr lang="es-MX" dirty="0">
                <a:latin typeface="Raleway" pitchFamily="2" charset="0"/>
              </a:rPr>
              <a:t> - Metotrexato </a:t>
            </a:r>
            <a:r>
              <a:rPr lang="es-MX" dirty="0" err="1">
                <a:latin typeface="Raleway" pitchFamily="2" charset="0"/>
              </a:rPr>
              <a:t>antimetabólico</a:t>
            </a:r>
            <a:r>
              <a:rPr lang="es-MX" dirty="0">
                <a:latin typeface="Raleway" pitchFamily="2" charset="0"/>
              </a:rPr>
              <a:t> (MTX), dosis única  ( </a:t>
            </a:r>
            <a:r>
              <a:rPr lang="es-MX" dirty="0" err="1">
                <a:latin typeface="Raleway" pitchFamily="2" charset="0"/>
              </a:rPr>
              <a:t>max</a:t>
            </a:r>
            <a:r>
              <a:rPr lang="es-MX" dirty="0">
                <a:latin typeface="Raleway" pitchFamily="2" charset="0"/>
              </a:rPr>
              <a:t> 2)o multidosis (</a:t>
            </a:r>
            <a:r>
              <a:rPr lang="es-MX" dirty="0" err="1">
                <a:latin typeface="Raleway" pitchFamily="2" charset="0"/>
              </a:rPr>
              <a:t>max</a:t>
            </a:r>
            <a:r>
              <a:rPr lang="es-MX" dirty="0">
                <a:latin typeface="Raleway" pitchFamily="2" charset="0"/>
              </a:rPr>
              <a:t> 4 )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C-</a:t>
            </a:r>
            <a:r>
              <a:rPr lang="es-MX" dirty="0">
                <a:latin typeface="Raleway" pitchFamily="2" charset="0"/>
              </a:rPr>
              <a:t> Después de la cirugía, los niveles de β-</a:t>
            </a:r>
            <a:r>
              <a:rPr lang="es-MX" dirty="0" err="1">
                <a:latin typeface="Raleway" pitchFamily="2" charset="0"/>
              </a:rPr>
              <a:t>hCG</a:t>
            </a:r>
            <a:r>
              <a:rPr lang="es-MX" dirty="0">
                <a:latin typeface="Raleway" pitchFamily="2" charset="0"/>
              </a:rPr>
              <a:t> generalmente  descienden rápido, un descenso menor del 50% del valor posoperatorio indica riesgo de trofoblasto persistente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B- </a:t>
            </a:r>
            <a:r>
              <a:rPr lang="es-MX" dirty="0">
                <a:latin typeface="Raleway" pitchFamily="2" charset="0"/>
              </a:rPr>
              <a:t>Sólo la </a:t>
            </a:r>
            <a:r>
              <a:rPr lang="es-MX" sz="1400" kern="0" dirty="0" err="1">
                <a:solidFill>
                  <a:srgbClr val="000000"/>
                </a:solidFill>
                <a:latin typeface="Raleway" pitchFamily="2" charset="0"/>
                <a:sym typeface="Arial"/>
              </a:rPr>
              <a:t>Salpingectomía</a:t>
            </a:r>
            <a:r>
              <a:rPr lang="es-MX" sz="1400" kern="0" dirty="0">
                <a:solidFill>
                  <a:srgbClr val="000000"/>
                </a:solidFill>
                <a:latin typeface="Raleway" pitchFamily="2" charset="0"/>
                <a:sym typeface="Arial"/>
              </a:rPr>
              <a:t> ipsilateral previa es un FR especifico en el embarazo intersticial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B- </a:t>
            </a:r>
            <a:r>
              <a:rPr lang="es-MX" dirty="0">
                <a:solidFill>
                  <a:schemeClr val="tx1"/>
                </a:solidFill>
                <a:latin typeface="Raleway" pitchFamily="2" charset="0"/>
              </a:rPr>
              <a:t>En el embarazo con cicatriz de cesárea, </a:t>
            </a:r>
            <a:r>
              <a:rPr lang="es-MX" dirty="0">
                <a:latin typeface="Raleway" pitchFamily="2" charset="0"/>
              </a:rPr>
              <a:t>40% de las mujeres son asintomáticas, 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A-</a:t>
            </a:r>
            <a:r>
              <a:rPr lang="es-MX" dirty="0">
                <a:latin typeface="Raleway" pitchFamily="2" charset="0"/>
              </a:rPr>
              <a:t> El embarazo ectópico abdominal, se definen como una implantación en la cavidad peritoneal exclusiva de implantes tubáricos, ováricos o </a:t>
            </a:r>
            <a:r>
              <a:rPr lang="es-MX" dirty="0" err="1">
                <a:latin typeface="Raleway" pitchFamily="2" charset="0"/>
              </a:rPr>
              <a:t>intraligamentosos</a:t>
            </a: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002060"/>
                </a:solidFill>
                <a:latin typeface="Raleway" pitchFamily="2" charset="0"/>
              </a:rPr>
              <a:t>B</a:t>
            </a:r>
            <a:r>
              <a:rPr lang="es-MX" dirty="0">
                <a:latin typeface="Raleway" pitchFamily="2" charset="0"/>
              </a:rPr>
              <a:t> -El embarazo ectópico está conectado por el ligamento útero-ovárico al útero, es un criterio ecográfico de embarazo ectópico cervical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823210-EF86-436E-B2E1-B97F2E84F5E4}"/>
              </a:ext>
            </a:extLst>
          </p:cNvPr>
          <p:cNvSpPr txBox="1"/>
          <p:nvPr/>
        </p:nvSpPr>
        <p:spPr>
          <a:xfrm>
            <a:off x="4986528" y="4514971"/>
            <a:ext cx="41574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50" dirty="0">
                <a:latin typeface="Raleway" pitchFamily="2" charset="0"/>
              </a:rPr>
              <a:t>O. Williams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50" dirty="0">
                <a:latin typeface="Raleway" pitchFamily="2" charset="0"/>
              </a:rPr>
              <a:t>1-Pág. 371, </a:t>
            </a:r>
            <a:r>
              <a:rPr lang="es-MX" sz="1050" dirty="0">
                <a:solidFill>
                  <a:srgbClr val="002060"/>
                </a:solidFill>
                <a:latin typeface="Raleway" pitchFamily="2" charset="0"/>
              </a:rPr>
              <a:t>2-3-</a:t>
            </a:r>
            <a:r>
              <a:rPr lang="es-MX" sz="1050" dirty="0" err="1">
                <a:solidFill>
                  <a:srgbClr val="002060"/>
                </a:solidFill>
                <a:latin typeface="Raleway" pitchFamily="2" charset="0"/>
              </a:rPr>
              <a:t>Pág</a:t>
            </a:r>
            <a:r>
              <a:rPr lang="es-MX" sz="1050" dirty="0">
                <a:solidFill>
                  <a:srgbClr val="002060"/>
                </a:solidFill>
                <a:latin typeface="Raleway" pitchFamily="2" charset="0"/>
              </a:rPr>
              <a:t> 372 </a:t>
            </a:r>
            <a:r>
              <a:rPr lang="es-MX" sz="1050" dirty="0">
                <a:latin typeface="Raleway" pitchFamily="2" charset="0"/>
              </a:rPr>
              <a:t>4-</a:t>
            </a:r>
            <a:r>
              <a:rPr lang="es-MX" sz="1050" dirty="0" err="1">
                <a:latin typeface="Raleway" pitchFamily="2" charset="0"/>
              </a:rPr>
              <a:t>Pág</a:t>
            </a:r>
            <a:r>
              <a:rPr lang="es-MX" sz="1050" dirty="0">
                <a:latin typeface="Raleway" pitchFamily="2" charset="0"/>
              </a:rPr>
              <a:t> 373 </a:t>
            </a:r>
            <a:r>
              <a:rPr lang="es-MX" sz="1050" dirty="0">
                <a:solidFill>
                  <a:srgbClr val="002060"/>
                </a:solidFill>
                <a:latin typeface="Raleway" pitchFamily="2" charset="0"/>
              </a:rPr>
              <a:t>5-377 </a:t>
            </a:r>
            <a:r>
              <a:rPr lang="es-MX" sz="1050" dirty="0">
                <a:solidFill>
                  <a:schemeClr val="tx1"/>
                </a:solidFill>
                <a:latin typeface="Raleway" pitchFamily="2" charset="0"/>
              </a:rPr>
              <a:t>6-7 Pág. 379</a:t>
            </a:r>
            <a:r>
              <a:rPr lang="es-MX" sz="1050" dirty="0">
                <a:latin typeface="Raleway" pitchFamily="2" charset="0"/>
              </a:rPr>
              <a:t> </a:t>
            </a:r>
            <a:r>
              <a:rPr lang="es-MX" sz="1050" dirty="0">
                <a:solidFill>
                  <a:srgbClr val="002060"/>
                </a:solidFill>
                <a:latin typeface="Raleway" pitchFamily="2" charset="0"/>
              </a:rPr>
              <a:t>8-</a:t>
            </a:r>
            <a:r>
              <a:rPr lang="es-MX" sz="1050" dirty="0" err="1">
                <a:solidFill>
                  <a:srgbClr val="002060"/>
                </a:solidFill>
                <a:latin typeface="Raleway" pitchFamily="2" charset="0"/>
              </a:rPr>
              <a:t>Pág</a:t>
            </a:r>
            <a:r>
              <a:rPr lang="es-MX" sz="1050" dirty="0">
                <a:solidFill>
                  <a:srgbClr val="002060"/>
                </a:solidFill>
                <a:latin typeface="Raleway" pitchFamily="2" charset="0"/>
              </a:rPr>
              <a:t> 380</a:t>
            </a:r>
            <a:r>
              <a:rPr lang="es-MX" sz="1050" dirty="0">
                <a:latin typeface="Raleway" pitchFamily="2" charset="0"/>
              </a:rPr>
              <a:t> 9- </a:t>
            </a:r>
            <a:r>
              <a:rPr lang="es-MX" sz="1050" dirty="0" err="1">
                <a:latin typeface="Raleway" pitchFamily="2" charset="0"/>
              </a:rPr>
              <a:t>Pág</a:t>
            </a:r>
            <a:r>
              <a:rPr lang="es-MX" sz="1050" dirty="0">
                <a:latin typeface="Raleway" pitchFamily="2" charset="0"/>
              </a:rPr>
              <a:t> 383 </a:t>
            </a:r>
            <a:r>
              <a:rPr lang="es-MX" sz="1050" dirty="0">
                <a:solidFill>
                  <a:srgbClr val="002060"/>
                </a:solidFill>
                <a:latin typeface="Raleway" pitchFamily="2" charset="0"/>
              </a:rPr>
              <a:t>10- </a:t>
            </a:r>
            <a:r>
              <a:rPr lang="es-MX" sz="1050" dirty="0" err="1">
                <a:solidFill>
                  <a:srgbClr val="002060"/>
                </a:solidFill>
                <a:latin typeface="Raleway" pitchFamily="2" charset="0"/>
              </a:rPr>
              <a:t>Pág</a:t>
            </a:r>
            <a:r>
              <a:rPr lang="es-MX" sz="1050" dirty="0">
                <a:solidFill>
                  <a:srgbClr val="002060"/>
                </a:solidFill>
                <a:latin typeface="Raleway" pitchFamily="2" charset="0"/>
              </a:rPr>
              <a:t> 382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8"/>
          <p:cNvSpPr/>
          <p:nvPr/>
        </p:nvSpPr>
        <p:spPr>
          <a:xfrm rot="-10709925">
            <a:off x="3336530" y="3241014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6" name="Google Shape;936;p38"/>
          <p:cNvSpPr/>
          <p:nvPr/>
        </p:nvSpPr>
        <p:spPr>
          <a:xfrm rot="-10679987">
            <a:off x="5967215" y="3240955"/>
            <a:ext cx="2470601" cy="73543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7" name="Google Shape;937;p38"/>
          <p:cNvSpPr/>
          <p:nvPr/>
        </p:nvSpPr>
        <p:spPr>
          <a:xfrm rot="-60166" flipH="1">
            <a:off x="728452" y="3230334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8"/>
          <p:cNvSpPr/>
          <p:nvPr/>
        </p:nvSpPr>
        <p:spPr>
          <a:xfrm rot="10709925" flipH="1">
            <a:off x="3336530" y="1808389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8"/>
          <p:cNvSpPr/>
          <p:nvPr/>
        </p:nvSpPr>
        <p:spPr>
          <a:xfrm rot="60166">
            <a:off x="728452" y="1808425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8"/>
          <p:cNvSpPr/>
          <p:nvPr/>
        </p:nvSpPr>
        <p:spPr>
          <a:xfrm>
            <a:off x="5967103" y="1808375"/>
            <a:ext cx="2470825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1" name="Google Shape;941;p38"/>
          <p:cNvGrpSpPr/>
          <p:nvPr/>
        </p:nvGrpSpPr>
        <p:grpSpPr>
          <a:xfrm>
            <a:off x="1715630" y="672140"/>
            <a:ext cx="5713283" cy="735427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38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Infertilidad, ART</a:t>
            </a:r>
            <a:endParaRPr dirty="0"/>
          </a:p>
        </p:txBody>
      </p: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Riesgos </a:t>
            </a:r>
            <a:endParaRPr dirty="0"/>
          </a:p>
        </p:txBody>
      </p:sp>
      <p:sp>
        <p:nvSpPr>
          <p:cNvPr id="952" name="Google Shape;952;p38">
            <a:hlinkClick r:id="rId4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571774" y="1786862"/>
            <a:ext cx="2662097" cy="735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/>
              <a:t>Anatomía anormal, anomalías congénitas de la trompa de Falopio</a:t>
            </a:r>
            <a:endParaRPr sz="1400" dirty="0"/>
          </a:p>
        </p:txBody>
      </p:sp>
      <p:sp>
        <p:nvSpPr>
          <p:cNvPr id="954" name="Google Shape;954;p38">
            <a:hlinkClick r:id="rId5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Cirugias previas </a:t>
            </a:r>
            <a:endParaRPr dirty="0"/>
          </a:p>
        </p:txBody>
      </p:sp>
      <p:sp>
        <p:nvSpPr>
          <p:cNvPr id="956" name="Google Shape;956;p38">
            <a:hlinkClick r:id="rId6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Fumar</a:t>
            </a:r>
            <a:endParaRPr dirty="0"/>
          </a:p>
        </p:txBody>
      </p:sp>
      <p:sp>
        <p:nvSpPr>
          <p:cNvPr id="958" name="Google Shape;958;p38">
            <a:hlinkClick r:id="rId7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Embarazo ectópico previo (</a:t>
            </a:r>
            <a:r>
              <a:rPr lang="es-MX" dirty="0" err="1"/>
              <a:t>x5</a:t>
            </a:r>
            <a:r>
              <a:rPr lang="es-MX" dirty="0"/>
              <a:t>)</a:t>
            </a:r>
            <a:endParaRPr dirty="0"/>
          </a:p>
        </p:txBody>
      </p:sp>
      <p:sp>
        <p:nvSpPr>
          <p:cNvPr id="960" name="Google Shape;960;p38">
            <a:hlinkClick r:id="rId8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Métodos anticonceptivos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48"/>
          <p:cNvGrpSpPr/>
          <p:nvPr/>
        </p:nvGrpSpPr>
        <p:grpSpPr>
          <a:xfrm>
            <a:off x="1823012" y="399158"/>
            <a:ext cx="4968146" cy="705902"/>
            <a:chOff x="5316325" y="1612757"/>
            <a:chExt cx="1404350" cy="302125"/>
          </a:xfrm>
        </p:grpSpPr>
        <p:sp>
          <p:nvSpPr>
            <p:cNvPr id="1498" name="Google Shape;1498;p48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9" name="Google Shape;1509;p48"/>
          <p:cNvSpPr txBox="1">
            <a:spLocks noGrp="1"/>
          </p:cNvSpPr>
          <p:nvPr>
            <p:ph type="title"/>
          </p:nvPr>
        </p:nvSpPr>
        <p:spPr>
          <a:xfrm>
            <a:off x="2273535" y="486409"/>
            <a:ext cx="4232398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600" dirty="0"/>
              <a:t>Evolución y resultados potenciales</a:t>
            </a:r>
            <a:br>
              <a:rPr lang="es-MX" sz="1600" dirty="0"/>
            </a:br>
            <a:endParaRPr sz="1600" dirty="0"/>
          </a:p>
        </p:txBody>
      </p:sp>
      <p:grpSp>
        <p:nvGrpSpPr>
          <p:cNvPr id="1510" name="Google Shape;1510;p48"/>
          <p:cNvGrpSpPr/>
          <p:nvPr/>
        </p:nvGrpSpPr>
        <p:grpSpPr>
          <a:xfrm rot="5400000">
            <a:off x="84638" y="1777978"/>
            <a:ext cx="856150" cy="255275"/>
            <a:chOff x="1654700" y="3107932"/>
            <a:chExt cx="856150" cy="255275"/>
          </a:xfrm>
        </p:grpSpPr>
        <p:sp>
          <p:nvSpPr>
            <p:cNvPr id="1511" name="Google Shape;1511;p48"/>
            <p:cNvSpPr/>
            <p:nvPr/>
          </p:nvSpPr>
          <p:spPr>
            <a:xfrm>
              <a:off x="2427425" y="3297457"/>
              <a:ext cx="59075" cy="53800"/>
            </a:xfrm>
            <a:custGeom>
              <a:avLst/>
              <a:gdLst/>
              <a:ahLst/>
              <a:cxnLst/>
              <a:rect l="l" t="t" r="r" b="b"/>
              <a:pathLst>
                <a:path w="2363" h="2152" extrusionOk="0">
                  <a:moveTo>
                    <a:pt x="733" y="0"/>
                  </a:moveTo>
                  <a:cubicBezTo>
                    <a:pt x="102" y="501"/>
                    <a:pt x="1" y="1473"/>
                    <a:pt x="509" y="2100"/>
                  </a:cubicBezTo>
                  <a:cubicBezTo>
                    <a:pt x="1128" y="2118"/>
                    <a:pt x="1744" y="2134"/>
                    <a:pt x="2363" y="2152"/>
                  </a:cubicBezTo>
                  <a:cubicBezTo>
                    <a:pt x="1790" y="1468"/>
                    <a:pt x="1253" y="741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248100" y="3118557"/>
              <a:ext cx="91275" cy="59025"/>
            </a:xfrm>
            <a:custGeom>
              <a:avLst/>
              <a:gdLst/>
              <a:ahLst/>
              <a:cxnLst/>
              <a:rect l="l" t="t" r="r" b="b"/>
              <a:pathLst>
                <a:path w="3651" h="2361" extrusionOk="0">
                  <a:moveTo>
                    <a:pt x="3362" y="1"/>
                  </a:moveTo>
                  <a:cubicBezTo>
                    <a:pt x="2533" y="7"/>
                    <a:pt x="1706" y="15"/>
                    <a:pt x="881" y="19"/>
                  </a:cubicBezTo>
                  <a:cubicBezTo>
                    <a:pt x="0" y="816"/>
                    <a:pt x="537" y="2319"/>
                    <a:pt x="1762" y="2360"/>
                  </a:cubicBezTo>
                  <a:cubicBezTo>
                    <a:pt x="1784" y="2360"/>
                    <a:pt x="1805" y="2361"/>
                    <a:pt x="1826" y="2361"/>
                  </a:cubicBezTo>
                  <a:cubicBezTo>
                    <a:pt x="3068" y="2361"/>
                    <a:pt x="3650" y="1088"/>
                    <a:pt x="3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383000" y="3151132"/>
              <a:ext cx="73500" cy="61300"/>
            </a:xfrm>
            <a:custGeom>
              <a:avLst/>
              <a:gdLst/>
              <a:ahLst/>
              <a:cxnLst/>
              <a:rect l="l" t="t" r="r" b="b"/>
              <a:pathLst>
                <a:path w="2940" h="2452" extrusionOk="0">
                  <a:moveTo>
                    <a:pt x="1613" y="1"/>
                  </a:moveTo>
                  <a:cubicBezTo>
                    <a:pt x="1320" y="1"/>
                    <a:pt x="1030" y="96"/>
                    <a:pt x="774" y="321"/>
                  </a:cubicBezTo>
                  <a:cubicBezTo>
                    <a:pt x="0" y="1004"/>
                    <a:pt x="374" y="2205"/>
                    <a:pt x="1418" y="2283"/>
                  </a:cubicBezTo>
                  <a:cubicBezTo>
                    <a:pt x="1513" y="2290"/>
                    <a:pt x="1549" y="2366"/>
                    <a:pt x="1533" y="2434"/>
                  </a:cubicBezTo>
                  <a:cubicBezTo>
                    <a:pt x="1575" y="2442"/>
                    <a:pt x="1619" y="2448"/>
                    <a:pt x="1660" y="2452"/>
                  </a:cubicBezTo>
                  <a:cubicBezTo>
                    <a:pt x="2052" y="1831"/>
                    <a:pt x="2487" y="1228"/>
                    <a:pt x="2939" y="639"/>
                  </a:cubicBezTo>
                  <a:cubicBezTo>
                    <a:pt x="2596" y="267"/>
                    <a:pt x="2102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264650" y="3275507"/>
              <a:ext cx="88525" cy="72000"/>
            </a:xfrm>
            <a:custGeom>
              <a:avLst/>
              <a:gdLst/>
              <a:ahLst/>
              <a:cxnLst/>
              <a:rect l="l" t="t" r="r" b="b"/>
              <a:pathLst>
                <a:path w="3541" h="2880" extrusionOk="0">
                  <a:moveTo>
                    <a:pt x="1880" y="0"/>
                  </a:moveTo>
                  <a:cubicBezTo>
                    <a:pt x="1825" y="0"/>
                    <a:pt x="1770" y="3"/>
                    <a:pt x="1714" y="10"/>
                  </a:cubicBezTo>
                  <a:cubicBezTo>
                    <a:pt x="72" y="204"/>
                    <a:pt x="1" y="2495"/>
                    <a:pt x="1611" y="2797"/>
                  </a:cubicBezTo>
                  <a:cubicBezTo>
                    <a:pt x="1647" y="2803"/>
                    <a:pt x="1668" y="2833"/>
                    <a:pt x="1677" y="2868"/>
                  </a:cubicBezTo>
                  <a:cubicBezTo>
                    <a:pt x="1941" y="2871"/>
                    <a:pt x="2201" y="2875"/>
                    <a:pt x="2464" y="2879"/>
                  </a:cubicBezTo>
                  <a:cubicBezTo>
                    <a:pt x="3094" y="2545"/>
                    <a:pt x="3541" y="1882"/>
                    <a:pt x="3347" y="1139"/>
                  </a:cubicBezTo>
                  <a:cubicBezTo>
                    <a:pt x="3176" y="472"/>
                    <a:pt x="2551" y="0"/>
                    <a:pt x="1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020850" y="3292332"/>
              <a:ext cx="108525" cy="53900"/>
            </a:xfrm>
            <a:custGeom>
              <a:avLst/>
              <a:gdLst/>
              <a:ahLst/>
              <a:cxnLst/>
              <a:rect l="l" t="t" r="r" b="b"/>
              <a:pathLst>
                <a:path w="4341" h="2156" extrusionOk="0">
                  <a:moveTo>
                    <a:pt x="2173" y="0"/>
                  </a:moveTo>
                  <a:cubicBezTo>
                    <a:pt x="2152" y="0"/>
                    <a:pt x="2131" y="1"/>
                    <a:pt x="2110" y="1"/>
                  </a:cubicBezTo>
                  <a:cubicBezTo>
                    <a:pt x="951" y="39"/>
                    <a:pt x="106" y="1061"/>
                    <a:pt x="0" y="2156"/>
                  </a:cubicBezTo>
                  <a:cubicBezTo>
                    <a:pt x="714" y="2152"/>
                    <a:pt x="1430" y="2144"/>
                    <a:pt x="2143" y="2142"/>
                  </a:cubicBezTo>
                  <a:cubicBezTo>
                    <a:pt x="2358" y="2141"/>
                    <a:pt x="2573" y="2141"/>
                    <a:pt x="2788" y="2141"/>
                  </a:cubicBezTo>
                  <a:cubicBezTo>
                    <a:pt x="3306" y="2141"/>
                    <a:pt x="3823" y="2143"/>
                    <a:pt x="4341" y="2144"/>
                  </a:cubicBezTo>
                  <a:cubicBezTo>
                    <a:pt x="4327" y="2122"/>
                    <a:pt x="4315" y="2094"/>
                    <a:pt x="4313" y="2061"/>
                  </a:cubicBezTo>
                  <a:cubicBezTo>
                    <a:pt x="4209" y="971"/>
                    <a:pt x="3308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160700" y="3200657"/>
              <a:ext cx="64750" cy="63075"/>
            </a:xfrm>
            <a:custGeom>
              <a:avLst/>
              <a:gdLst/>
              <a:ahLst/>
              <a:cxnLst/>
              <a:rect l="l" t="t" r="r" b="b"/>
              <a:pathLst>
                <a:path w="2590" h="2523" extrusionOk="0">
                  <a:moveTo>
                    <a:pt x="1139" y="1"/>
                  </a:moveTo>
                  <a:cubicBezTo>
                    <a:pt x="1083" y="1"/>
                    <a:pt x="1027" y="4"/>
                    <a:pt x="972" y="11"/>
                  </a:cubicBezTo>
                  <a:cubicBezTo>
                    <a:pt x="961" y="27"/>
                    <a:pt x="947" y="43"/>
                    <a:pt x="924" y="55"/>
                  </a:cubicBezTo>
                  <a:cubicBezTo>
                    <a:pt x="347" y="353"/>
                    <a:pt x="1" y="930"/>
                    <a:pt x="111" y="1593"/>
                  </a:cubicBezTo>
                  <a:cubicBezTo>
                    <a:pt x="209" y="2168"/>
                    <a:pt x="678" y="2522"/>
                    <a:pt x="1234" y="2522"/>
                  </a:cubicBezTo>
                  <a:cubicBezTo>
                    <a:pt x="1281" y="2522"/>
                    <a:pt x="1329" y="2520"/>
                    <a:pt x="1377" y="2514"/>
                  </a:cubicBezTo>
                  <a:cubicBezTo>
                    <a:pt x="1984" y="2447"/>
                    <a:pt x="2589" y="1988"/>
                    <a:pt x="2582" y="1332"/>
                  </a:cubicBezTo>
                  <a:cubicBezTo>
                    <a:pt x="2573" y="587"/>
                    <a:pt x="1852" y="1"/>
                    <a:pt x="1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2076475" y="3119832"/>
              <a:ext cx="87500" cy="38975"/>
            </a:xfrm>
            <a:custGeom>
              <a:avLst/>
              <a:gdLst/>
              <a:ahLst/>
              <a:cxnLst/>
              <a:rect l="l" t="t" r="r" b="b"/>
              <a:pathLst>
                <a:path w="3500" h="1559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2442" y="8"/>
                    <a:pt x="1386" y="14"/>
                    <a:pt x="329" y="21"/>
                  </a:cubicBezTo>
                  <a:cubicBezTo>
                    <a:pt x="221" y="21"/>
                    <a:pt x="110" y="21"/>
                    <a:pt x="1" y="24"/>
                  </a:cubicBezTo>
                  <a:cubicBezTo>
                    <a:pt x="187" y="844"/>
                    <a:pt x="887" y="1558"/>
                    <a:pt x="1767" y="1558"/>
                  </a:cubicBezTo>
                  <a:cubicBezTo>
                    <a:pt x="1793" y="1558"/>
                    <a:pt x="1819" y="1558"/>
                    <a:pt x="1846" y="1557"/>
                  </a:cubicBezTo>
                  <a:cubicBezTo>
                    <a:pt x="2818" y="1508"/>
                    <a:pt x="3215" y="781"/>
                    <a:pt x="3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1959200" y="3176307"/>
              <a:ext cx="92100" cy="70600"/>
            </a:xfrm>
            <a:custGeom>
              <a:avLst/>
              <a:gdLst/>
              <a:ahLst/>
              <a:cxnLst/>
              <a:rect l="l" t="t" r="r" b="b"/>
              <a:pathLst>
                <a:path w="3684" h="2824" extrusionOk="0">
                  <a:moveTo>
                    <a:pt x="1712" y="0"/>
                  </a:moveTo>
                  <a:cubicBezTo>
                    <a:pt x="1615" y="0"/>
                    <a:pt x="1517" y="6"/>
                    <a:pt x="1418" y="15"/>
                  </a:cubicBezTo>
                  <a:cubicBezTo>
                    <a:pt x="1421" y="18"/>
                    <a:pt x="1425" y="18"/>
                    <a:pt x="1429" y="20"/>
                  </a:cubicBezTo>
                  <a:cubicBezTo>
                    <a:pt x="1501" y="54"/>
                    <a:pt x="1459" y="162"/>
                    <a:pt x="1389" y="162"/>
                  </a:cubicBezTo>
                  <a:cubicBezTo>
                    <a:pt x="1383" y="162"/>
                    <a:pt x="1376" y="161"/>
                    <a:pt x="1369" y="159"/>
                  </a:cubicBezTo>
                  <a:cubicBezTo>
                    <a:pt x="1258" y="126"/>
                    <a:pt x="1156" y="110"/>
                    <a:pt x="1062" y="110"/>
                  </a:cubicBezTo>
                  <a:cubicBezTo>
                    <a:pt x="156" y="110"/>
                    <a:pt x="0" y="1519"/>
                    <a:pt x="355" y="2137"/>
                  </a:cubicBezTo>
                  <a:cubicBezTo>
                    <a:pt x="625" y="2606"/>
                    <a:pt x="1106" y="2823"/>
                    <a:pt x="1604" y="2823"/>
                  </a:cubicBezTo>
                  <a:cubicBezTo>
                    <a:pt x="1840" y="2823"/>
                    <a:pt x="2080" y="2774"/>
                    <a:pt x="2304" y="2680"/>
                  </a:cubicBezTo>
                  <a:cubicBezTo>
                    <a:pt x="3168" y="2318"/>
                    <a:pt x="3683" y="1234"/>
                    <a:pt x="2946" y="480"/>
                  </a:cubicBezTo>
                  <a:cubicBezTo>
                    <a:pt x="2597" y="119"/>
                    <a:pt x="2163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1835025" y="3249307"/>
              <a:ext cx="84200" cy="59650"/>
            </a:xfrm>
            <a:custGeom>
              <a:avLst/>
              <a:gdLst/>
              <a:ahLst/>
              <a:cxnLst/>
              <a:rect l="l" t="t" r="r" b="b"/>
              <a:pathLst>
                <a:path w="3368" h="2386" extrusionOk="0">
                  <a:moveTo>
                    <a:pt x="1063" y="0"/>
                  </a:moveTo>
                  <a:cubicBezTo>
                    <a:pt x="425" y="238"/>
                    <a:pt x="0" y="849"/>
                    <a:pt x="280" y="1570"/>
                  </a:cubicBezTo>
                  <a:cubicBezTo>
                    <a:pt x="501" y="2143"/>
                    <a:pt x="1104" y="2385"/>
                    <a:pt x="1694" y="2385"/>
                  </a:cubicBezTo>
                  <a:cubicBezTo>
                    <a:pt x="1844" y="2385"/>
                    <a:pt x="1993" y="2370"/>
                    <a:pt x="2135" y="2340"/>
                  </a:cubicBezTo>
                  <a:cubicBezTo>
                    <a:pt x="2885" y="2183"/>
                    <a:pt x="3367" y="1413"/>
                    <a:pt x="3000" y="682"/>
                  </a:cubicBezTo>
                  <a:cubicBezTo>
                    <a:pt x="2773" y="232"/>
                    <a:pt x="2327" y="43"/>
                    <a:pt x="1870" y="43"/>
                  </a:cubicBezTo>
                  <a:cubicBezTo>
                    <a:pt x="1662" y="43"/>
                    <a:pt x="1452" y="82"/>
                    <a:pt x="1259" y="153"/>
                  </a:cubicBezTo>
                  <a:cubicBezTo>
                    <a:pt x="1242" y="159"/>
                    <a:pt x="1226" y="162"/>
                    <a:pt x="1211" y="162"/>
                  </a:cubicBezTo>
                  <a:cubicBezTo>
                    <a:pt x="1128" y="162"/>
                    <a:pt x="1067" y="80"/>
                    <a:pt x="1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829200" y="3121057"/>
              <a:ext cx="79850" cy="46025"/>
            </a:xfrm>
            <a:custGeom>
              <a:avLst/>
              <a:gdLst/>
              <a:ahLst/>
              <a:cxnLst/>
              <a:rect l="l" t="t" r="r" b="b"/>
              <a:pathLst>
                <a:path w="3194" h="1841" extrusionOk="0">
                  <a:moveTo>
                    <a:pt x="3193" y="0"/>
                  </a:moveTo>
                  <a:cubicBezTo>
                    <a:pt x="2696" y="2"/>
                    <a:pt x="2197" y="4"/>
                    <a:pt x="1698" y="7"/>
                  </a:cubicBezTo>
                  <a:cubicBezTo>
                    <a:pt x="1146" y="7"/>
                    <a:pt x="589" y="20"/>
                    <a:pt x="30" y="34"/>
                  </a:cubicBezTo>
                  <a:cubicBezTo>
                    <a:pt x="30" y="44"/>
                    <a:pt x="36" y="50"/>
                    <a:pt x="32" y="60"/>
                  </a:cubicBezTo>
                  <a:cubicBezTo>
                    <a:pt x="1" y="939"/>
                    <a:pt x="710" y="1840"/>
                    <a:pt x="1601" y="1840"/>
                  </a:cubicBezTo>
                  <a:cubicBezTo>
                    <a:pt x="1727" y="1840"/>
                    <a:pt x="1855" y="1822"/>
                    <a:pt x="1986" y="1784"/>
                  </a:cubicBezTo>
                  <a:cubicBezTo>
                    <a:pt x="2829" y="1540"/>
                    <a:pt x="3076" y="766"/>
                    <a:pt x="3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696775" y="3167482"/>
              <a:ext cx="89200" cy="72525"/>
            </a:xfrm>
            <a:custGeom>
              <a:avLst/>
              <a:gdLst/>
              <a:ahLst/>
              <a:cxnLst/>
              <a:rect l="l" t="t" r="r" b="b"/>
              <a:pathLst>
                <a:path w="3568" h="2901" extrusionOk="0">
                  <a:moveTo>
                    <a:pt x="1992" y="0"/>
                  </a:moveTo>
                  <a:cubicBezTo>
                    <a:pt x="1603" y="0"/>
                    <a:pt x="1214" y="151"/>
                    <a:pt x="897" y="422"/>
                  </a:cubicBezTo>
                  <a:cubicBezTo>
                    <a:pt x="867" y="447"/>
                    <a:pt x="836" y="458"/>
                    <a:pt x="806" y="458"/>
                  </a:cubicBezTo>
                  <a:cubicBezTo>
                    <a:pt x="753" y="458"/>
                    <a:pt x="706" y="423"/>
                    <a:pt x="687" y="375"/>
                  </a:cubicBezTo>
                  <a:lnTo>
                    <a:pt x="687" y="375"/>
                  </a:lnTo>
                  <a:cubicBezTo>
                    <a:pt x="1" y="804"/>
                    <a:pt x="319" y="2038"/>
                    <a:pt x="871" y="2509"/>
                  </a:cubicBezTo>
                  <a:cubicBezTo>
                    <a:pt x="1173" y="2766"/>
                    <a:pt x="1544" y="2901"/>
                    <a:pt x="1910" y="2901"/>
                  </a:cubicBezTo>
                  <a:cubicBezTo>
                    <a:pt x="2304" y="2901"/>
                    <a:pt x="2692" y="2744"/>
                    <a:pt x="2979" y="2414"/>
                  </a:cubicBezTo>
                  <a:cubicBezTo>
                    <a:pt x="3504" y="1812"/>
                    <a:pt x="3568" y="821"/>
                    <a:pt x="2892" y="306"/>
                  </a:cubicBezTo>
                  <a:cubicBezTo>
                    <a:pt x="2616" y="97"/>
                    <a:pt x="2304" y="0"/>
                    <a:pt x="1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1671100" y="3297057"/>
              <a:ext cx="67300" cy="57775"/>
            </a:xfrm>
            <a:custGeom>
              <a:avLst/>
              <a:gdLst/>
              <a:ahLst/>
              <a:cxnLst/>
              <a:rect l="l" t="t" r="r" b="b"/>
              <a:pathLst>
                <a:path w="2692" h="2311" extrusionOk="0">
                  <a:moveTo>
                    <a:pt x="747" y="0"/>
                  </a:moveTo>
                  <a:cubicBezTo>
                    <a:pt x="506" y="0"/>
                    <a:pt x="258" y="45"/>
                    <a:pt x="12" y="142"/>
                  </a:cubicBezTo>
                  <a:cubicBezTo>
                    <a:pt x="14" y="866"/>
                    <a:pt x="14" y="1588"/>
                    <a:pt x="0" y="2311"/>
                  </a:cubicBezTo>
                  <a:cubicBezTo>
                    <a:pt x="864" y="2191"/>
                    <a:pt x="1744" y="2126"/>
                    <a:pt x="2628" y="2092"/>
                  </a:cubicBezTo>
                  <a:cubicBezTo>
                    <a:pt x="2618" y="2071"/>
                    <a:pt x="2616" y="2048"/>
                    <a:pt x="2616" y="2022"/>
                  </a:cubicBezTo>
                  <a:cubicBezTo>
                    <a:pt x="2692" y="850"/>
                    <a:pt x="1791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1654700" y="3107932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20370" y="476"/>
                  </a:moveTo>
                  <a:lnTo>
                    <a:pt x="20370" y="476"/>
                  </a:lnTo>
                  <a:cubicBezTo>
                    <a:pt x="20086" y="1257"/>
                    <a:pt x="19689" y="1984"/>
                    <a:pt x="18717" y="2033"/>
                  </a:cubicBezTo>
                  <a:cubicBezTo>
                    <a:pt x="18690" y="2034"/>
                    <a:pt x="18664" y="2034"/>
                    <a:pt x="18638" y="2034"/>
                  </a:cubicBezTo>
                  <a:cubicBezTo>
                    <a:pt x="17758" y="2034"/>
                    <a:pt x="17058" y="1320"/>
                    <a:pt x="16872" y="500"/>
                  </a:cubicBezTo>
                  <a:cubicBezTo>
                    <a:pt x="16981" y="497"/>
                    <a:pt x="17092" y="497"/>
                    <a:pt x="17200" y="497"/>
                  </a:cubicBezTo>
                  <a:cubicBezTo>
                    <a:pt x="18257" y="490"/>
                    <a:pt x="19313" y="484"/>
                    <a:pt x="20370" y="476"/>
                  </a:cubicBezTo>
                  <a:close/>
                  <a:moveTo>
                    <a:pt x="10173" y="525"/>
                  </a:moveTo>
                  <a:lnTo>
                    <a:pt x="10173" y="525"/>
                  </a:lnTo>
                  <a:cubicBezTo>
                    <a:pt x="10056" y="1291"/>
                    <a:pt x="9809" y="2065"/>
                    <a:pt x="8966" y="2309"/>
                  </a:cubicBezTo>
                  <a:cubicBezTo>
                    <a:pt x="8835" y="2347"/>
                    <a:pt x="8707" y="2365"/>
                    <a:pt x="8581" y="2365"/>
                  </a:cubicBezTo>
                  <a:cubicBezTo>
                    <a:pt x="7690" y="2365"/>
                    <a:pt x="6981" y="1464"/>
                    <a:pt x="7012" y="585"/>
                  </a:cubicBezTo>
                  <a:cubicBezTo>
                    <a:pt x="7016" y="575"/>
                    <a:pt x="7010" y="569"/>
                    <a:pt x="7010" y="559"/>
                  </a:cubicBezTo>
                  <a:cubicBezTo>
                    <a:pt x="7569" y="545"/>
                    <a:pt x="8126" y="532"/>
                    <a:pt x="8678" y="532"/>
                  </a:cubicBezTo>
                  <a:cubicBezTo>
                    <a:pt x="9177" y="529"/>
                    <a:pt x="9675" y="527"/>
                    <a:pt x="10173" y="525"/>
                  </a:cubicBezTo>
                  <a:close/>
                  <a:moveTo>
                    <a:pt x="27098" y="426"/>
                  </a:moveTo>
                  <a:lnTo>
                    <a:pt x="27098" y="426"/>
                  </a:lnTo>
                  <a:cubicBezTo>
                    <a:pt x="27386" y="1513"/>
                    <a:pt x="26804" y="2787"/>
                    <a:pt x="25561" y="2787"/>
                  </a:cubicBezTo>
                  <a:cubicBezTo>
                    <a:pt x="25540" y="2787"/>
                    <a:pt x="25519" y="2786"/>
                    <a:pt x="25498" y="2786"/>
                  </a:cubicBezTo>
                  <a:cubicBezTo>
                    <a:pt x="24272" y="2743"/>
                    <a:pt x="23736" y="1241"/>
                    <a:pt x="24616" y="444"/>
                  </a:cubicBezTo>
                  <a:cubicBezTo>
                    <a:pt x="25442" y="440"/>
                    <a:pt x="26269" y="432"/>
                    <a:pt x="27098" y="426"/>
                  </a:cubicBezTo>
                  <a:close/>
                  <a:moveTo>
                    <a:pt x="30745" y="1729"/>
                  </a:moveTo>
                  <a:cubicBezTo>
                    <a:pt x="31234" y="1729"/>
                    <a:pt x="31728" y="1995"/>
                    <a:pt x="32071" y="2367"/>
                  </a:cubicBezTo>
                  <a:cubicBezTo>
                    <a:pt x="31619" y="2956"/>
                    <a:pt x="31184" y="3559"/>
                    <a:pt x="30792" y="4180"/>
                  </a:cubicBezTo>
                  <a:cubicBezTo>
                    <a:pt x="30751" y="4176"/>
                    <a:pt x="30707" y="4170"/>
                    <a:pt x="30665" y="4162"/>
                  </a:cubicBezTo>
                  <a:cubicBezTo>
                    <a:pt x="30681" y="4094"/>
                    <a:pt x="30645" y="4018"/>
                    <a:pt x="30550" y="4011"/>
                  </a:cubicBezTo>
                  <a:cubicBezTo>
                    <a:pt x="29506" y="3933"/>
                    <a:pt x="29132" y="2732"/>
                    <a:pt x="29906" y="2049"/>
                  </a:cubicBezTo>
                  <a:cubicBezTo>
                    <a:pt x="30162" y="1824"/>
                    <a:pt x="30452" y="1729"/>
                    <a:pt x="30745" y="1729"/>
                  </a:cubicBezTo>
                  <a:close/>
                  <a:moveTo>
                    <a:pt x="16819" y="7376"/>
                  </a:moveTo>
                  <a:cubicBezTo>
                    <a:pt x="17954" y="7376"/>
                    <a:pt x="18855" y="8347"/>
                    <a:pt x="18959" y="9437"/>
                  </a:cubicBezTo>
                  <a:cubicBezTo>
                    <a:pt x="18961" y="9470"/>
                    <a:pt x="18973" y="9497"/>
                    <a:pt x="18987" y="9520"/>
                  </a:cubicBezTo>
                  <a:cubicBezTo>
                    <a:pt x="18469" y="9519"/>
                    <a:pt x="17952" y="9517"/>
                    <a:pt x="17434" y="9517"/>
                  </a:cubicBezTo>
                  <a:cubicBezTo>
                    <a:pt x="17219" y="9517"/>
                    <a:pt x="17004" y="9517"/>
                    <a:pt x="16789" y="9518"/>
                  </a:cubicBezTo>
                  <a:cubicBezTo>
                    <a:pt x="16076" y="9520"/>
                    <a:pt x="15360" y="9528"/>
                    <a:pt x="14646" y="9532"/>
                  </a:cubicBezTo>
                  <a:cubicBezTo>
                    <a:pt x="14752" y="8437"/>
                    <a:pt x="15597" y="7415"/>
                    <a:pt x="16756" y="7377"/>
                  </a:cubicBezTo>
                  <a:cubicBezTo>
                    <a:pt x="16777" y="7377"/>
                    <a:pt x="16798" y="7376"/>
                    <a:pt x="16819" y="7376"/>
                  </a:cubicBezTo>
                  <a:close/>
                  <a:moveTo>
                    <a:pt x="26278" y="6703"/>
                  </a:moveTo>
                  <a:cubicBezTo>
                    <a:pt x="26949" y="6703"/>
                    <a:pt x="27574" y="7175"/>
                    <a:pt x="27745" y="7842"/>
                  </a:cubicBezTo>
                  <a:cubicBezTo>
                    <a:pt x="27938" y="8585"/>
                    <a:pt x="27492" y="9248"/>
                    <a:pt x="26862" y="9582"/>
                  </a:cubicBezTo>
                  <a:cubicBezTo>
                    <a:pt x="26599" y="9578"/>
                    <a:pt x="26339" y="9574"/>
                    <a:pt x="26075" y="9571"/>
                  </a:cubicBezTo>
                  <a:cubicBezTo>
                    <a:pt x="26066" y="9536"/>
                    <a:pt x="26045" y="9506"/>
                    <a:pt x="26009" y="9500"/>
                  </a:cubicBezTo>
                  <a:cubicBezTo>
                    <a:pt x="24399" y="9198"/>
                    <a:pt x="24470" y="6906"/>
                    <a:pt x="26112" y="6713"/>
                  </a:cubicBezTo>
                  <a:cubicBezTo>
                    <a:pt x="26168" y="6706"/>
                    <a:pt x="26223" y="6703"/>
                    <a:pt x="26278" y="6703"/>
                  </a:cubicBezTo>
                  <a:close/>
                  <a:moveTo>
                    <a:pt x="33660" y="377"/>
                  </a:moveTo>
                  <a:cubicBezTo>
                    <a:pt x="33212" y="931"/>
                    <a:pt x="32751" y="1492"/>
                    <a:pt x="32300" y="2067"/>
                  </a:cubicBezTo>
                  <a:cubicBezTo>
                    <a:pt x="31884" y="1633"/>
                    <a:pt x="31300" y="1369"/>
                    <a:pt x="30733" y="1369"/>
                  </a:cubicBezTo>
                  <a:cubicBezTo>
                    <a:pt x="30228" y="1369"/>
                    <a:pt x="29736" y="1579"/>
                    <a:pt x="29389" y="2065"/>
                  </a:cubicBezTo>
                  <a:cubicBezTo>
                    <a:pt x="28777" y="2923"/>
                    <a:pt x="29304" y="4273"/>
                    <a:pt x="30387" y="4273"/>
                  </a:cubicBezTo>
                  <a:cubicBezTo>
                    <a:pt x="30440" y="4273"/>
                    <a:pt x="30494" y="4270"/>
                    <a:pt x="30550" y="4263"/>
                  </a:cubicBezTo>
                  <a:cubicBezTo>
                    <a:pt x="30552" y="4263"/>
                    <a:pt x="30552" y="4261"/>
                    <a:pt x="30555" y="4261"/>
                  </a:cubicBezTo>
                  <a:cubicBezTo>
                    <a:pt x="30603" y="4279"/>
                    <a:pt x="30651" y="4302"/>
                    <a:pt x="30701" y="4323"/>
                  </a:cubicBezTo>
                  <a:cubicBezTo>
                    <a:pt x="30552" y="4563"/>
                    <a:pt x="30412" y="4803"/>
                    <a:pt x="30280" y="5048"/>
                  </a:cubicBezTo>
                  <a:cubicBezTo>
                    <a:pt x="30150" y="5085"/>
                    <a:pt x="30054" y="5214"/>
                    <a:pt x="30150" y="5362"/>
                  </a:cubicBezTo>
                  <a:cubicBezTo>
                    <a:pt x="30592" y="6027"/>
                    <a:pt x="31037" y="6703"/>
                    <a:pt x="31500" y="7373"/>
                  </a:cubicBezTo>
                  <a:cubicBezTo>
                    <a:pt x="30758" y="7854"/>
                    <a:pt x="30534" y="8918"/>
                    <a:pt x="30970" y="9671"/>
                  </a:cubicBezTo>
                  <a:cubicBezTo>
                    <a:pt x="29816" y="9640"/>
                    <a:pt x="28661" y="9615"/>
                    <a:pt x="27507" y="9594"/>
                  </a:cubicBezTo>
                  <a:cubicBezTo>
                    <a:pt x="28652" y="8597"/>
                    <a:pt x="28036" y="6335"/>
                    <a:pt x="26333" y="6335"/>
                  </a:cubicBezTo>
                  <a:cubicBezTo>
                    <a:pt x="26246" y="6335"/>
                    <a:pt x="26157" y="6340"/>
                    <a:pt x="26064" y="6353"/>
                  </a:cubicBezTo>
                  <a:cubicBezTo>
                    <a:pt x="25166" y="6472"/>
                    <a:pt x="24369" y="7301"/>
                    <a:pt x="24446" y="8234"/>
                  </a:cubicBezTo>
                  <a:cubicBezTo>
                    <a:pt x="24490" y="8777"/>
                    <a:pt x="24812" y="9315"/>
                    <a:pt x="25281" y="9562"/>
                  </a:cubicBezTo>
                  <a:cubicBezTo>
                    <a:pt x="23287" y="9536"/>
                    <a:pt x="21291" y="9522"/>
                    <a:pt x="19299" y="9520"/>
                  </a:cubicBezTo>
                  <a:cubicBezTo>
                    <a:pt x="19308" y="9498"/>
                    <a:pt x="19315" y="9470"/>
                    <a:pt x="19310" y="9437"/>
                  </a:cubicBezTo>
                  <a:cubicBezTo>
                    <a:pt x="19183" y="8160"/>
                    <a:pt x="18153" y="7040"/>
                    <a:pt x="16818" y="7040"/>
                  </a:cubicBezTo>
                  <a:cubicBezTo>
                    <a:pt x="16798" y="7040"/>
                    <a:pt x="16777" y="7040"/>
                    <a:pt x="16756" y="7041"/>
                  </a:cubicBezTo>
                  <a:cubicBezTo>
                    <a:pt x="15429" y="7075"/>
                    <a:pt x="14427" y="8257"/>
                    <a:pt x="14410" y="9532"/>
                  </a:cubicBezTo>
                  <a:cubicBezTo>
                    <a:pt x="12464" y="9546"/>
                    <a:pt x="10517" y="9566"/>
                    <a:pt x="8574" y="9599"/>
                  </a:cubicBezTo>
                  <a:cubicBezTo>
                    <a:pt x="7940" y="9610"/>
                    <a:pt x="7299" y="9611"/>
                    <a:pt x="6655" y="9611"/>
                  </a:cubicBezTo>
                  <a:cubicBezTo>
                    <a:pt x="6565" y="9611"/>
                    <a:pt x="6475" y="9611"/>
                    <a:pt x="6385" y="9611"/>
                  </a:cubicBezTo>
                  <a:cubicBezTo>
                    <a:pt x="5456" y="9611"/>
                    <a:pt x="4522" y="9612"/>
                    <a:pt x="3594" y="9643"/>
                  </a:cubicBezTo>
                  <a:cubicBezTo>
                    <a:pt x="3600" y="9624"/>
                    <a:pt x="3605" y="9608"/>
                    <a:pt x="3608" y="9587"/>
                  </a:cubicBezTo>
                  <a:cubicBezTo>
                    <a:pt x="3677" y="8268"/>
                    <a:pt x="2654" y="7291"/>
                    <a:pt x="1488" y="7291"/>
                  </a:cubicBezTo>
                  <a:cubicBezTo>
                    <a:pt x="1218" y="7291"/>
                    <a:pt x="940" y="7343"/>
                    <a:pt x="666" y="7456"/>
                  </a:cubicBezTo>
                  <a:cubicBezTo>
                    <a:pt x="650" y="5178"/>
                    <a:pt x="585" y="2896"/>
                    <a:pt x="642" y="615"/>
                  </a:cubicBezTo>
                  <a:cubicBezTo>
                    <a:pt x="645" y="591"/>
                    <a:pt x="638" y="575"/>
                    <a:pt x="634" y="555"/>
                  </a:cubicBezTo>
                  <a:lnTo>
                    <a:pt x="634" y="555"/>
                  </a:lnTo>
                  <a:cubicBezTo>
                    <a:pt x="1471" y="625"/>
                    <a:pt x="2319" y="649"/>
                    <a:pt x="3173" y="649"/>
                  </a:cubicBezTo>
                  <a:cubicBezTo>
                    <a:pt x="4371" y="649"/>
                    <a:pt x="5579" y="601"/>
                    <a:pt x="6775" y="566"/>
                  </a:cubicBezTo>
                  <a:lnTo>
                    <a:pt x="6775" y="566"/>
                  </a:lnTo>
                  <a:cubicBezTo>
                    <a:pt x="6773" y="573"/>
                    <a:pt x="6771" y="578"/>
                    <a:pt x="6768" y="585"/>
                  </a:cubicBezTo>
                  <a:cubicBezTo>
                    <a:pt x="6646" y="1649"/>
                    <a:pt x="7514" y="2713"/>
                    <a:pt x="8595" y="2713"/>
                  </a:cubicBezTo>
                  <a:cubicBezTo>
                    <a:pt x="8684" y="2713"/>
                    <a:pt x="8775" y="2706"/>
                    <a:pt x="8867" y="2691"/>
                  </a:cubicBezTo>
                  <a:cubicBezTo>
                    <a:pt x="9781" y="2538"/>
                    <a:pt x="10732" y="1466"/>
                    <a:pt x="10377" y="524"/>
                  </a:cubicBezTo>
                  <a:cubicBezTo>
                    <a:pt x="12453" y="518"/>
                    <a:pt x="14529" y="510"/>
                    <a:pt x="16605" y="500"/>
                  </a:cubicBezTo>
                  <a:cubicBezTo>
                    <a:pt x="16745" y="1523"/>
                    <a:pt x="17598" y="2376"/>
                    <a:pt x="18652" y="2376"/>
                  </a:cubicBezTo>
                  <a:cubicBezTo>
                    <a:pt x="18708" y="2376"/>
                    <a:pt x="18764" y="2374"/>
                    <a:pt x="18821" y="2369"/>
                  </a:cubicBezTo>
                  <a:cubicBezTo>
                    <a:pt x="19721" y="2291"/>
                    <a:pt x="20735" y="1430"/>
                    <a:pt x="20705" y="474"/>
                  </a:cubicBezTo>
                  <a:cubicBezTo>
                    <a:pt x="21894" y="466"/>
                    <a:pt x="23083" y="456"/>
                    <a:pt x="24275" y="448"/>
                  </a:cubicBezTo>
                  <a:lnTo>
                    <a:pt x="24275" y="448"/>
                  </a:lnTo>
                  <a:cubicBezTo>
                    <a:pt x="23446" y="1275"/>
                    <a:pt x="23951" y="2828"/>
                    <a:pt x="25154" y="3090"/>
                  </a:cubicBezTo>
                  <a:cubicBezTo>
                    <a:pt x="25307" y="3123"/>
                    <a:pt x="25455" y="3139"/>
                    <a:pt x="25597" y="3139"/>
                  </a:cubicBezTo>
                  <a:cubicBezTo>
                    <a:pt x="26951" y="3139"/>
                    <a:pt x="27763" y="1710"/>
                    <a:pt x="27452" y="423"/>
                  </a:cubicBezTo>
                  <a:cubicBezTo>
                    <a:pt x="29520" y="409"/>
                    <a:pt x="31591" y="395"/>
                    <a:pt x="33660" y="377"/>
                  </a:cubicBezTo>
                  <a:close/>
                  <a:moveTo>
                    <a:pt x="31642" y="7581"/>
                  </a:moveTo>
                  <a:cubicBezTo>
                    <a:pt x="32162" y="8322"/>
                    <a:pt x="32699" y="9049"/>
                    <a:pt x="33272" y="9733"/>
                  </a:cubicBezTo>
                  <a:cubicBezTo>
                    <a:pt x="32653" y="9715"/>
                    <a:pt x="32037" y="9698"/>
                    <a:pt x="31418" y="9681"/>
                  </a:cubicBezTo>
                  <a:cubicBezTo>
                    <a:pt x="30910" y="9054"/>
                    <a:pt x="31011" y="8082"/>
                    <a:pt x="31642" y="7581"/>
                  </a:cubicBezTo>
                  <a:close/>
                  <a:moveTo>
                    <a:pt x="1403" y="7565"/>
                  </a:moveTo>
                  <a:cubicBezTo>
                    <a:pt x="2447" y="7565"/>
                    <a:pt x="3348" y="8415"/>
                    <a:pt x="3272" y="9587"/>
                  </a:cubicBezTo>
                  <a:cubicBezTo>
                    <a:pt x="3272" y="9613"/>
                    <a:pt x="3274" y="9636"/>
                    <a:pt x="3284" y="9657"/>
                  </a:cubicBezTo>
                  <a:cubicBezTo>
                    <a:pt x="2400" y="9691"/>
                    <a:pt x="1520" y="9756"/>
                    <a:pt x="656" y="9876"/>
                  </a:cubicBezTo>
                  <a:cubicBezTo>
                    <a:pt x="670" y="9153"/>
                    <a:pt x="670" y="8431"/>
                    <a:pt x="668" y="7707"/>
                  </a:cubicBezTo>
                  <a:cubicBezTo>
                    <a:pt x="914" y="7610"/>
                    <a:pt x="1162" y="7565"/>
                    <a:pt x="1403" y="756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31753" y="21"/>
                    <a:pt x="29490" y="44"/>
                    <a:pt x="27230" y="67"/>
                  </a:cubicBezTo>
                  <a:lnTo>
                    <a:pt x="27220" y="67"/>
                  </a:lnTo>
                  <a:cubicBezTo>
                    <a:pt x="23880" y="102"/>
                    <a:pt x="20541" y="136"/>
                    <a:pt x="17200" y="169"/>
                  </a:cubicBezTo>
                  <a:cubicBezTo>
                    <a:pt x="14436" y="196"/>
                    <a:pt x="11672" y="227"/>
                    <a:pt x="8909" y="257"/>
                  </a:cubicBezTo>
                  <a:cubicBezTo>
                    <a:pt x="8721" y="259"/>
                    <a:pt x="8533" y="260"/>
                    <a:pt x="8344" y="260"/>
                  </a:cubicBezTo>
                  <a:cubicBezTo>
                    <a:pt x="6826" y="260"/>
                    <a:pt x="5276" y="198"/>
                    <a:pt x="3738" y="198"/>
                  </a:cubicBezTo>
                  <a:cubicBezTo>
                    <a:pt x="2609" y="198"/>
                    <a:pt x="1487" y="232"/>
                    <a:pt x="387" y="347"/>
                  </a:cubicBezTo>
                  <a:cubicBezTo>
                    <a:pt x="334" y="351"/>
                    <a:pt x="304" y="386"/>
                    <a:pt x="296" y="423"/>
                  </a:cubicBezTo>
                  <a:cubicBezTo>
                    <a:pt x="232" y="458"/>
                    <a:pt x="181" y="520"/>
                    <a:pt x="179" y="615"/>
                  </a:cubicBezTo>
                  <a:cubicBezTo>
                    <a:pt x="97" y="3689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3" y="10187"/>
                    <a:pt x="2066" y="10210"/>
                    <a:pt x="2812" y="10210"/>
                  </a:cubicBezTo>
                  <a:cubicBezTo>
                    <a:pt x="4808" y="10210"/>
                    <a:pt x="6828" y="10048"/>
                    <a:pt x="8802" y="10015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3" y="9940"/>
                    <a:pt x="17468" y="9939"/>
                    <a:pt x="17692" y="9939"/>
                  </a:cubicBezTo>
                  <a:cubicBezTo>
                    <a:pt x="22945" y="9939"/>
                    <a:pt x="28196" y="10034"/>
                    <a:pt x="33448" y="10153"/>
                  </a:cubicBezTo>
                  <a:cubicBezTo>
                    <a:pt x="33451" y="10153"/>
                    <a:pt x="33455" y="10153"/>
                    <a:pt x="33458" y="10153"/>
                  </a:cubicBezTo>
                  <a:cubicBezTo>
                    <a:pt x="33587" y="10153"/>
                    <a:pt x="33649" y="10051"/>
                    <a:pt x="33649" y="9947"/>
                  </a:cubicBezTo>
                  <a:cubicBezTo>
                    <a:pt x="33703" y="9902"/>
                    <a:pt x="33731" y="9822"/>
                    <a:pt x="33690" y="9749"/>
                  </a:cubicBezTo>
                  <a:cubicBezTo>
                    <a:pt x="32796" y="8156"/>
                    <a:pt x="31656" y="6634"/>
                    <a:pt x="30566" y="5168"/>
                  </a:cubicBezTo>
                  <a:cubicBezTo>
                    <a:pt x="31804" y="3691"/>
                    <a:pt x="32858" y="2042"/>
                    <a:pt x="34071" y="541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7"/>
                    <a:pt x="34214" y="1"/>
                    <a:pt x="34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669300" y="3117332"/>
              <a:ext cx="826900" cy="232375"/>
            </a:xfrm>
            <a:custGeom>
              <a:avLst/>
              <a:gdLst/>
              <a:ahLst/>
              <a:cxnLst/>
              <a:rect l="l" t="t" r="r" b="b"/>
              <a:pathLst>
                <a:path w="33076" h="9295" extrusionOk="0">
                  <a:moveTo>
                    <a:pt x="3056" y="1686"/>
                  </a:moveTo>
                  <a:cubicBezTo>
                    <a:pt x="3570" y="1686"/>
                    <a:pt x="4094" y="1891"/>
                    <a:pt x="4432" y="2263"/>
                  </a:cubicBezTo>
                  <a:cubicBezTo>
                    <a:pt x="5136" y="3040"/>
                    <a:pt x="4857" y="4311"/>
                    <a:pt x="4062" y="4915"/>
                  </a:cubicBezTo>
                  <a:cubicBezTo>
                    <a:pt x="3753" y="5149"/>
                    <a:pt x="3399" y="5254"/>
                    <a:pt x="3045" y="5254"/>
                  </a:cubicBezTo>
                  <a:cubicBezTo>
                    <a:pt x="2342" y="5254"/>
                    <a:pt x="1638" y="4841"/>
                    <a:pt x="1280" y="4201"/>
                  </a:cubicBezTo>
                  <a:cubicBezTo>
                    <a:pt x="851" y="3438"/>
                    <a:pt x="1086" y="2201"/>
                    <a:pt x="2016" y="2035"/>
                  </a:cubicBezTo>
                  <a:cubicBezTo>
                    <a:pt x="2305" y="1797"/>
                    <a:pt x="2678" y="1686"/>
                    <a:pt x="3056" y="1686"/>
                  </a:cubicBezTo>
                  <a:close/>
                  <a:moveTo>
                    <a:pt x="13253" y="2014"/>
                  </a:moveTo>
                  <a:cubicBezTo>
                    <a:pt x="14089" y="2014"/>
                    <a:pt x="14909" y="2361"/>
                    <a:pt x="15200" y="3227"/>
                  </a:cubicBezTo>
                  <a:cubicBezTo>
                    <a:pt x="15568" y="4323"/>
                    <a:pt x="14579" y="5358"/>
                    <a:pt x="13550" y="5526"/>
                  </a:cubicBezTo>
                  <a:cubicBezTo>
                    <a:pt x="13440" y="5544"/>
                    <a:pt x="13331" y="5553"/>
                    <a:pt x="13223" y="5553"/>
                  </a:cubicBezTo>
                  <a:cubicBezTo>
                    <a:pt x="12307" y="5553"/>
                    <a:pt x="11515" y="4917"/>
                    <a:pt x="11407" y="3954"/>
                  </a:cubicBezTo>
                  <a:cubicBezTo>
                    <a:pt x="11347" y="3418"/>
                    <a:pt x="11578" y="2795"/>
                    <a:pt x="11989" y="2478"/>
                  </a:cubicBezTo>
                  <a:cubicBezTo>
                    <a:pt x="11945" y="2402"/>
                    <a:pt x="11963" y="2287"/>
                    <a:pt x="12072" y="2243"/>
                  </a:cubicBezTo>
                  <a:cubicBezTo>
                    <a:pt x="12430" y="2097"/>
                    <a:pt x="12843" y="2014"/>
                    <a:pt x="13253" y="2014"/>
                  </a:cubicBezTo>
                  <a:close/>
                  <a:moveTo>
                    <a:pt x="20950" y="3089"/>
                  </a:moveTo>
                  <a:cubicBezTo>
                    <a:pt x="21705" y="3089"/>
                    <a:pt x="22417" y="3659"/>
                    <a:pt x="22568" y="4428"/>
                  </a:cubicBezTo>
                  <a:cubicBezTo>
                    <a:pt x="22739" y="5291"/>
                    <a:pt x="22057" y="6021"/>
                    <a:pt x="21248" y="6186"/>
                  </a:cubicBezTo>
                  <a:cubicBezTo>
                    <a:pt x="21135" y="6209"/>
                    <a:pt x="21022" y="6220"/>
                    <a:pt x="20911" y="6220"/>
                  </a:cubicBezTo>
                  <a:cubicBezTo>
                    <a:pt x="20202" y="6220"/>
                    <a:pt x="19569" y="5761"/>
                    <a:pt x="19435" y="5018"/>
                  </a:cubicBezTo>
                  <a:cubicBezTo>
                    <a:pt x="19299" y="4265"/>
                    <a:pt x="19682" y="3335"/>
                    <a:pt x="20467" y="3120"/>
                  </a:cubicBezTo>
                  <a:cubicBezTo>
                    <a:pt x="20480" y="3116"/>
                    <a:pt x="20493" y="3114"/>
                    <a:pt x="20506" y="3114"/>
                  </a:cubicBezTo>
                  <a:cubicBezTo>
                    <a:pt x="20533" y="3114"/>
                    <a:pt x="20558" y="3122"/>
                    <a:pt x="20578" y="3136"/>
                  </a:cubicBezTo>
                  <a:cubicBezTo>
                    <a:pt x="20701" y="3104"/>
                    <a:pt x="20826" y="3089"/>
                    <a:pt x="20950" y="3089"/>
                  </a:cubicBezTo>
                  <a:close/>
                  <a:moveTo>
                    <a:pt x="7910" y="4951"/>
                  </a:moveTo>
                  <a:cubicBezTo>
                    <a:pt x="7969" y="4951"/>
                    <a:pt x="8028" y="4955"/>
                    <a:pt x="8089" y="4963"/>
                  </a:cubicBezTo>
                  <a:cubicBezTo>
                    <a:pt x="8128" y="4967"/>
                    <a:pt x="8156" y="4989"/>
                    <a:pt x="8174" y="5013"/>
                  </a:cubicBezTo>
                  <a:cubicBezTo>
                    <a:pt x="8286" y="4992"/>
                    <a:pt x="8400" y="4981"/>
                    <a:pt x="8514" y="4981"/>
                  </a:cubicBezTo>
                  <a:cubicBezTo>
                    <a:pt x="9153" y="4981"/>
                    <a:pt x="9784" y="5313"/>
                    <a:pt x="10019" y="5955"/>
                  </a:cubicBezTo>
                  <a:cubicBezTo>
                    <a:pt x="10370" y="6916"/>
                    <a:pt x="9724" y="7832"/>
                    <a:pt x="8760" y="7983"/>
                  </a:cubicBezTo>
                  <a:cubicBezTo>
                    <a:pt x="8622" y="8004"/>
                    <a:pt x="8480" y="8016"/>
                    <a:pt x="8339" y="8016"/>
                  </a:cubicBezTo>
                  <a:cubicBezTo>
                    <a:pt x="7479" y="8016"/>
                    <a:pt x="6626" y="7606"/>
                    <a:pt x="6478" y="6660"/>
                  </a:cubicBezTo>
                  <a:cubicBezTo>
                    <a:pt x="6339" y="5780"/>
                    <a:pt x="7036" y="4951"/>
                    <a:pt x="7910" y="4951"/>
                  </a:cubicBezTo>
                  <a:close/>
                  <a:moveTo>
                    <a:pt x="33076" y="1"/>
                  </a:moveTo>
                  <a:cubicBezTo>
                    <a:pt x="31007" y="19"/>
                    <a:pt x="28936" y="34"/>
                    <a:pt x="26868" y="48"/>
                  </a:cubicBezTo>
                  <a:cubicBezTo>
                    <a:pt x="27179" y="1335"/>
                    <a:pt x="26367" y="2763"/>
                    <a:pt x="25013" y="2763"/>
                  </a:cubicBezTo>
                  <a:cubicBezTo>
                    <a:pt x="24871" y="2763"/>
                    <a:pt x="24723" y="2747"/>
                    <a:pt x="24570" y="2714"/>
                  </a:cubicBezTo>
                  <a:cubicBezTo>
                    <a:pt x="23367" y="2453"/>
                    <a:pt x="22862" y="899"/>
                    <a:pt x="23691" y="72"/>
                  </a:cubicBezTo>
                  <a:lnTo>
                    <a:pt x="23691" y="72"/>
                  </a:lnTo>
                  <a:cubicBezTo>
                    <a:pt x="22499" y="80"/>
                    <a:pt x="21310" y="92"/>
                    <a:pt x="20121" y="98"/>
                  </a:cubicBezTo>
                  <a:cubicBezTo>
                    <a:pt x="20151" y="1054"/>
                    <a:pt x="19137" y="1915"/>
                    <a:pt x="18236" y="1994"/>
                  </a:cubicBezTo>
                  <a:cubicBezTo>
                    <a:pt x="18180" y="1999"/>
                    <a:pt x="18124" y="2001"/>
                    <a:pt x="18069" y="2001"/>
                  </a:cubicBezTo>
                  <a:cubicBezTo>
                    <a:pt x="17013" y="2001"/>
                    <a:pt x="16161" y="1148"/>
                    <a:pt x="16021" y="124"/>
                  </a:cubicBezTo>
                  <a:cubicBezTo>
                    <a:pt x="13945" y="135"/>
                    <a:pt x="11869" y="142"/>
                    <a:pt x="9793" y="149"/>
                  </a:cubicBezTo>
                  <a:cubicBezTo>
                    <a:pt x="10148" y="1091"/>
                    <a:pt x="9197" y="2162"/>
                    <a:pt x="8283" y="2315"/>
                  </a:cubicBezTo>
                  <a:cubicBezTo>
                    <a:pt x="8191" y="2330"/>
                    <a:pt x="8100" y="2337"/>
                    <a:pt x="8011" y="2337"/>
                  </a:cubicBezTo>
                  <a:cubicBezTo>
                    <a:pt x="6930" y="2337"/>
                    <a:pt x="6062" y="1273"/>
                    <a:pt x="6184" y="209"/>
                  </a:cubicBezTo>
                  <a:cubicBezTo>
                    <a:pt x="6187" y="202"/>
                    <a:pt x="6189" y="197"/>
                    <a:pt x="6191" y="191"/>
                  </a:cubicBezTo>
                  <a:lnTo>
                    <a:pt x="6191" y="191"/>
                  </a:lnTo>
                  <a:cubicBezTo>
                    <a:pt x="4995" y="226"/>
                    <a:pt x="3788" y="273"/>
                    <a:pt x="2589" y="273"/>
                  </a:cubicBezTo>
                  <a:cubicBezTo>
                    <a:pt x="1736" y="273"/>
                    <a:pt x="887" y="249"/>
                    <a:pt x="50" y="179"/>
                  </a:cubicBezTo>
                  <a:lnTo>
                    <a:pt x="50" y="179"/>
                  </a:lnTo>
                  <a:cubicBezTo>
                    <a:pt x="54" y="199"/>
                    <a:pt x="61" y="216"/>
                    <a:pt x="58" y="239"/>
                  </a:cubicBezTo>
                  <a:cubicBezTo>
                    <a:pt x="1" y="2521"/>
                    <a:pt x="66" y="4802"/>
                    <a:pt x="82" y="7080"/>
                  </a:cubicBezTo>
                  <a:cubicBezTo>
                    <a:pt x="356" y="6967"/>
                    <a:pt x="634" y="6915"/>
                    <a:pt x="904" y="6915"/>
                  </a:cubicBezTo>
                  <a:cubicBezTo>
                    <a:pt x="2070" y="6915"/>
                    <a:pt x="3093" y="7892"/>
                    <a:pt x="3024" y="9211"/>
                  </a:cubicBezTo>
                  <a:cubicBezTo>
                    <a:pt x="3021" y="9233"/>
                    <a:pt x="3016" y="9249"/>
                    <a:pt x="3010" y="9267"/>
                  </a:cubicBezTo>
                  <a:cubicBezTo>
                    <a:pt x="3938" y="9236"/>
                    <a:pt x="4872" y="9235"/>
                    <a:pt x="5801" y="9235"/>
                  </a:cubicBezTo>
                  <a:cubicBezTo>
                    <a:pt x="5891" y="9235"/>
                    <a:pt x="5981" y="9235"/>
                    <a:pt x="6071" y="9235"/>
                  </a:cubicBezTo>
                  <a:cubicBezTo>
                    <a:pt x="6715" y="9235"/>
                    <a:pt x="7356" y="9234"/>
                    <a:pt x="7990" y="9223"/>
                  </a:cubicBezTo>
                  <a:cubicBezTo>
                    <a:pt x="9933" y="9191"/>
                    <a:pt x="11880" y="9170"/>
                    <a:pt x="13826" y="9156"/>
                  </a:cubicBezTo>
                  <a:cubicBezTo>
                    <a:pt x="13843" y="7881"/>
                    <a:pt x="14845" y="6699"/>
                    <a:pt x="16172" y="6665"/>
                  </a:cubicBezTo>
                  <a:cubicBezTo>
                    <a:pt x="16192" y="6664"/>
                    <a:pt x="16212" y="6664"/>
                    <a:pt x="16232" y="6664"/>
                  </a:cubicBezTo>
                  <a:cubicBezTo>
                    <a:pt x="17569" y="6664"/>
                    <a:pt x="18599" y="7783"/>
                    <a:pt x="18726" y="9062"/>
                  </a:cubicBezTo>
                  <a:cubicBezTo>
                    <a:pt x="18731" y="9094"/>
                    <a:pt x="18724" y="9122"/>
                    <a:pt x="18715" y="9144"/>
                  </a:cubicBezTo>
                  <a:cubicBezTo>
                    <a:pt x="20707" y="9146"/>
                    <a:pt x="22703" y="9160"/>
                    <a:pt x="24697" y="9186"/>
                  </a:cubicBezTo>
                  <a:cubicBezTo>
                    <a:pt x="24228" y="8939"/>
                    <a:pt x="23906" y="8401"/>
                    <a:pt x="23862" y="7858"/>
                  </a:cubicBezTo>
                  <a:cubicBezTo>
                    <a:pt x="23785" y="6925"/>
                    <a:pt x="24582" y="6096"/>
                    <a:pt x="25480" y="5977"/>
                  </a:cubicBezTo>
                  <a:cubicBezTo>
                    <a:pt x="25573" y="5964"/>
                    <a:pt x="25662" y="5959"/>
                    <a:pt x="25749" y="5959"/>
                  </a:cubicBezTo>
                  <a:cubicBezTo>
                    <a:pt x="27452" y="5959"/>
                    <a:pt x="28068" y="8221"/>
                    <a:pt x="26923" y="9218"/>
                  </a:cubicBezTo>
                  <a:cubicBezTo>
                    <a:pt x="28077" y="9239"/>
                    <a:pt x="29232" y="9265"/>
                    <a:pt x="30386" y="9295"/>
                  </a:cubicBezTo>
                  <a:cubicBezTo>
                    <a:pt x="29950" y="8542"/>
                    <a:pt x="30174" y="7478"/>
                    <a:pt x="30916" y="6997"/>
                  </a:cubicBezTo>
                  <a:cubicBezTo>
                    <a:pt x="30453" y="6328"/>
                    <a:pt x="30008" y="5651"/>
                    <a:pt x="29566" y="4986"/>
                  </a:cubicBezTo>
                  <a:cubicBezTo>
                    <a:pt x="29470" y="4838"/>
                    <a:pt x="29566" y="4709"/>
                    <a:pt x="29696" y="4672"/>
                  </a:cubicBezTo>
                  <a:cubicBezTo>
                    <a:pt x="29828" y="4428"/>
                    <a:pt x="29968" y="4187"/>
                    <a:pt x="30117" y="3947"/>
                  </a:cubicBezTo>
                  <a:cubicBezTo>
                    <a:pt x="30067" y="3927"/>
                    <a:pt x="30019" y="3903"/>
                    <a:pt x="29971" y="3885"/>
                  </a:cubicBezTo>
                  <a:cubicBezTo>
                    <a:pt x="29968" y="3885"/>
                    <a:pt x="29968" y="3887"/>
                    <a:pt x="29966" y="3887"/>
                  </a:cubicBezTo>
                  <a:cubicBezTo>
                    <a:pt x="29910" y="3894"/>
                    <a:pt x="29856" y="3897"/>
                    <a:pt x="29803" y="3897"/>
                  </a:cubicBezTo>
                  <a:cubicBezTo>
                    <a:pt x="28720" y="3897"/>
                    <a:pt x="28193" y="2547"/>
                    <a:pt x="28805" y="1689"/>
                  </a:cubicBezTo>
                  <a:cubicBezTo>
                    <a:pt x="29152" y="1203"/>
                    <a:pt x="29644" y="993"/>
                    <a:pt x="30149" y="993"/>
                  </a:cubicBezTo>
                  <a:cubicBezTo>
                    <a:pt x="30716" y="993"/>
                    <a:pt x="31300" y="1257"/>
                    <a:pt x="31716" y="1691"/>
                  </a:cubicBezTo>
                  <a:cubicBezTo>
                    <a:pt x="32167" y="1116"/>
                    <a:pt x="32628" y="555"/>
                    <a:pt x="33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2151775" y="3194532"/>
              <a:ext cx="86000" cy="78325"/>
            </a:xfrm>
            <a:custGeom>
              <a:avLst/>
              <a:gdLst/>
              <a:ahLst/>
              <a:cxnLst/>
              <a:rect l="l" t="t" r="r" b="b"/>
              <a:pathLst>
                <a:path w="3440" h="3133" extrusionOk="0">
                  <a:moveTo>
                    <a:pt x="1496" y="246"/>
                  </a:moveTo>
                  <a:cubicBezTo>
                    <a:pt x="2209" y="246"/>
                    <a:pt x="2931" y="832"/>
                    <a:pt x="2939" y="1577"/>
                  </a:cubicBezTo>
                  <a:cubicBezTo>
                    <a:pt x="2946" y="2233"/>
                    <a:pt x="2341" y="2692"/>
                    <a:pt x="1734" y="2759"/>
                  </a:cubicBezTo>
                  <a:cubicBezTo>
                    <a:pt x="1686" y="2765"/>
                    <a:pt x="1638" y="2767"/>
                    <a:pt x="1591" y="2767"/>
                  </a:cubicBezTo>
                  <a:cubicBezTo>
                    <a:pt x="1035" y="2767"/>
                    <a:pt x="566" y="2413"/>
                    <a:pt x="468" y="1838"/>
                  </a:cubicBezTo>
                  <a:cubicBezTo>
                    <a:pt x="358" y="1175"/>
                    <a:pt x="704" y="598"/>
                    <a:pt x="1281" y="300"/>
                  </a:cubicBezTo>
                  <a:cubicBezTo>
                    <a:pt x="1304" y="288"/>
                    <a:pt x="1318" y="272"/>
                    <a:pt x="1330" y="256"/>
                  </a:cubicBezTo>
                  <a:cubicBezTo>
                    <a:pt x="1385" y="249"/>
                    <a:pt x="1441" y="246"/>
                    <a:pt x="1496" y="246"/>
                  </a:cubicBezTo>
                  <a:close/>
                  <a:moveTo>
                    <a:pt x="1651" y="1"/>
                  </a:moveTo>
                  <a:cubicBezTo>
                    <a:pt x="1527" y="1"/>
                    <a:pt x="1403" y="16"/>
                    <a:pt x="1279" y="48"/>
                  </a:cubicBezTo>
                  <a:cubicBezTo>
                    <a:pt x="1259" y="34"/>
                    <a:pt x="1234" y="26"/>
                    <a:pt x="1207" y="26"/>
                  </a:cubicBezTo>
                  <a:cubicBezTo>
                    <a:pt x="1194" y="26"/>
                    <a:pt x="1181" y="28"/>
                    <a:pt x="1168" y="32"/>
                  </a:cubicBezTo>
                  <a:cubicBezTo>
                    <a:pt x="384" y="247"/>
                    <a:pt x="0" y="1177"/>
                    <a:pt x="136" y="1930"/>
                  </a:cubicBezTo>
                  <a:cubicBezTo>
                    <a:pt x="270" y="2673"/>
                    <a:pt x="903" y="3132"/>
                    <a:pt x="1612" y="3132"/>
                  </a:cubicBezTo>
                  <a:cubicBezTo>
                    <a:pt x="1723" y="3132"/>
                    <a:pt x="1836" y="3121"/>
                    <a:pt x="1949" y="3098"/>
                  </a:cubicBezTo>
                  <a:cubicBezTo>
                    <a:pt x="2759" y="2933"/>
                    <a:pt x="3440" y="2203"/>
                    <a:pt x="3269" y="1340"/>
                  </a:cubicBezTo>
                  <a:cubicBezTo>
                    <a:pt x="3118" y="571"/>
                    <a:pt x="2407" y="1"/>
                    <a:pt x="1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1952950" y="3167682"/>
              <a:ext cx="105550" cy="88475"/>
            </a:xfrm>
            <a:custGeom>
              <a:avLst/>
              <a:gdLst/>
              <a:ahLst/>
              <a:cxnLst/>
              <a:rect l="l" t="t" r="r" b="b"/>
              <a:pathLst>
                <a:path w="4222" h="3539" extrusionOk="0">
                  <a:moveTo>
                    <a:pt x="1962" y="345"/>
                  </a:moveTo>
                  <a:cubicBezTo>
                    <a:pt x="2413" y="345"/>
                    <a:pt x="2847" y="464"/>
                    <a:pt x="3196" y="825"/>
                  </a:cubicBezTo>
                  <a:cubicBezTo>
                    <a:pt x="3933" y="1579"/>
                    <a:pt x="3418" y="2663"/>
                    <a:pt x="2555" y="3025"/>
                  </a:cubicBezTo>
                  <a:cubicBezTo>
                    <a:pt x="2331" y="3119"/>
                    <a:pt x="2090" y="3168"/>
                    <a:pt x="1854" y="3168"/>
                  </a:cubicBezTo>
                  <a:cubicBezTo>
                    <a:pt x="1355" y="3168"/>
                    <a:pt x="875" y="2951"/>
                    <a:pt x="605" y="2483"/>
                  </a:cubicBezTo>
                  <a:cubicBezTo>
                    <a:pt x="250" y="1864"/>
                    <a:pt x="406" y="455"/>
                    <a:pt x="1312" y="455"/>
                  </a:cubicBezTo>
                  <a:cubicBezTo>
                    <a:pt x="1406" y="455"/>
                    <a:pt x="1508" y="471"/>
                    <a:pt x="1619" y="504"/>
                  </a:cubicBezTo>
                  <a:cubicBezTo>
                    <a:pt x="1626" y="506"/>
                    <a:pt x="1633" y="507"/>
                    <a:pt x="1639" y="507"/>
                  </a:cubicBezTo>
                  <a:cubicBezTo>
                    <a:pt x="1709" y="507"/>
                    <a:pt x="1751" y="399"/>
                    <a:pt x="1679" y="366"/>
                  </a:cubicBezTo>
                  <a:cubicBezTo>
                    <a:pt x="1675" y="363"/>
                    <a:pt x="1671" y="363"/>
                    <a:pt x="1668" y="360"/>
                  </a:cubicBezTo>
                  <a:cubicBezTo>
                    <a:pt x="1767" y="351"/>
                    <a:pt x="1865" y="345"/>
                    <a:pt x="1962" y="345"/>
                  </a:cubicBezTo>
                  <a:close/>
                  <a:moveTo>
                    <a:pt x="1908" y="0"/>
                  </a:moveTo>
                  <a:cubicBezTo>
                    <a:pt x="1498" y="0"/>
                    <a:pt x="1084" y="83"/>
                    <a:pt x="726" y="229"/>
                  </a:cubicBezTo>
                  <a:cubicBezTo>
                    <a:pt x="617" y="273"/>
                    <a:pt x="599" y="388"/>
                    <a:pt x="643" y="464"/>
                  </a:cubicBezTo>
                  <a:cubicBezTo>
                    <a:pt x="232" y="780"/>
                    <a:pt x="1" y="1404"/>
                    <a:pt x="61" y="1939"/>
                  </a:cubicBezTo>
                  <a:cubicBezTo>
                    <a:pt x="169" y="2903"/>
                    <a:pt x="961" y="3539"/>
                    <a:pt x="1877" y="3539"/>
                  </a:cubicBezTo>
                  <a:cubicBezTo>
                    <a:pt x="1985" y="3539"/>
                    <a:pt x="2094" y="3530"/>
                    <a:pt x="2204" y="3512"/>
                  </a:cubicBezTo>
                  <a:cubicBezTo>
                    <a:pt x="3233" y="3343"/>
                    <a:pt x="4222" y="2309"/>
                    <a:pt x="3854" y="1213"/>
                  </a:cubicBezTo>
                  <a:cubicBezTo>
                    <a:pt x="3563" y="346"/>
                    <a:pt x="2744" y="0"/>
                    <a:pt x="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1827775" y="3241107"/>
              <a:ext cx="100800" cy="76625"/>
            </a:xfrm>
            <a:custGeom>
              <a:avLst/>
              <a:gdLst/>
              <a:ahLst/>
              <a:cxnLst/>
              <a:rect l="l" t="t" r="r" b="b"/>
              <a:pathLst>
                <a:path w="4032" h="3065" extrusionOk="0">
                  <a:moveTo>
                    <a:pt x="1353" y="328"/>
                  </a:moveTo>
                  <a:cubicBezTo>
                    <a:pt x="1357" y="408"/>
                    <a:pt x="1418" y="490"/>
                    <a:pt x="1501" y="490"/>
                  </a:cubicBezTo>
                  <a:cubicBezTo>
                    <a:pt x="1516" y="490"/>
                    <a:pt x="1532" y="487"/>
                    <a:pt x="1549" y="481"/>
                  </a:cubicBezTo>
                  <a:cubicBezTo>
                    <a:pt x="1742" y="410"/>
                    <a:pt x="1952" y="371"/>
                    <a:pt x="2160" y="371"/>
                  </a:cubicBezTo>
                  <a:cubicBezTo>
                    <a:pt x="2617" y="371"/>
                    <a:pt x="3063" y="560"/>
                    <a:pt x="3290" y="1010"/>
                  </a:cubicBezTo>
                  <a:cubicBezTo>
                    <a:pt x="3657" y="1741"/>
                    <a:pt x="3175" y="2510"/>
                    <a:pt x="2425" y="2667"/>
                  </a:cubicBezTo>
                  <a:cubicBezTo>
                    <a:pt x="2282" y="2697"/>
                    <a:pt x="2132" y="2713"/>
                    <a:pt x="1982" y="2713"/>
                  </a:cubicBezTo>
                  <a:cubicBezTo>
                    <a:pt x="1392" y="2713"/>
                    <a:pt x="790" y="2470"/>
                    <a:pt x="570" y="1898"/>
                  </a:cubicBezTo>
                  <a:cubicBezTo>
                    <a:pt x="290" y="1177"/>
                    <a:pt x="715" y="566"/>
                    <a:pt x="1353" y="328"/>
                  </a:cubicBezTo>
                  <a:close/>
                  <a:moveTo>
                    <a:pt x="1572" y="0"/>
                  </a:moveTo>
                  <a:cubicBezTo>
                    <a:pt x="697" y="0"/>
                    <a:pt x="0" y="829"/>
                    <a:pt x="139" y="1708"/>
                  </a:cubicBezTo>
                  <a:cubicBezTo>
                    <a:pt x="287" y="2654"/>
                    <a:pt x="1140" y="3065"/>
                    <a:pt x="2000" y="3065"/>
                  </a:cubicBezTo>
                  <a:cubicBezTo>
                    <a:pt x="2141" y="3065"/>
                    <a:pt x="2283" y="3053"/>
                    <a:pt x="2421" y="3032"/>
                  </a:cubicBezTo>
                  <a:cubicBezTo>
                    <a:pt x="3385" y="2881"/>
                    <a:pt x="4031" y="1965"/>
                    <a:pt x="3680" y="1004"/>
                  </a:cubicBezTo>
                  <a:cubicBezTo>
                    <a:pt x="3445" y="362"/>
                    <a:pt x="2814" y="30"/>
                    <a:pt x="2176" y="30"/>
                  </a:cubicBezTo>
                  <a:cubicBezTo>
                    <a:pt x="2062" y="30"/>
                    <a:pt x="1948" y="41"/>
                    <a:pt x="1836" y="62"/>
                  </a:cubicBezTo>
                  <a:cubicBezTo>
                    <a:pt x="1817" y="38"/>
                    <a:pt x="1789" y="16"/>
                    <a:pt x="1751" y="12"/>
                  </a:cubicBezTo>
                  <a:cubicBezTo>
                    <a:pt x="1690" y="4"/>
                    <a:pt x="1631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1690550" y="3159457"/>
              <a:ext cx="107150" cy="89250"/>
            </a:xfrm>
            <a:custGeom>
              <a:avLst/>
              <a:gdLst/>
              <a:ahLst/>
              <a:cxnLst/>
              <a:rect l="l" t="t" r="r" b="b"/>
              <a:pathLst>
                <a:path w="4286" h="3570" extrusionOk="0">
                  <a:moveTo>
                    <a:pt x="2241" y="321"/>
                  </a:moveTo>
                  <a:cubicBezTo>
                    <a:pt x="2553" y="321"/>
                    <a:pt x="2865" y="418"/>
                    <a:pt x="3141" y="627"/>
                  </a:cubicBezTo>
                  <a:cubicBezTo>
                    <a:pt x="3817" y="1142"/>
                    <a:pt x="3753" y="2133"/>
                    <a:pt x="3228" y="2735"/>
                  </a:cubicBezTo>
                  <a:cubicBezTo>
                    <a:pt x="2941" y="3066"/>
                    <a:pt x="2554" y="3222"/>
                    <a:pt x="2160" y="3222"/>
                  </a:cubicBezTo>
                  <a:cubicBezTo>
                    <a:pt x="1794" y="3222"/>
                    <a:pt x="1422" y="3087"/>
                    <a:pt x="1120" y="2830"/>
                  </a:cubicBezTo>
                  <a:cubicBezTo>
                    <a:pt x="568" y="2359"/>
                    <a:pt x="250" y="1126"/>
                    <a:pt x="936" y="697"/>
                  </a:cubicBezTo>
                  <a:lnTo>
                    <a:pt x="936" y="697"/>
                  </a:lnTo>
                  <a:cubicBezTo>
                    <a:pt x="955" y="744"/>
                    <a:pt x="1002" y="779"/>
                    <a:pt x="1055" y="779"/>
                  </a:cubicBezTo>
                  <a:cubicBezTo>
                    <a:pt x="1085" y="779"/>
                    <a:pt x="1116" y="768"/>
                    <a:pt x="1146" y="743"/>
                  </a:cubicBezTo>
                  <a:cubicBezTo>
                    <a:pt x="1463" y="472"/>
                    <a:pt x="1852" y="321"/>
                    <a:pt x="2241" y="321"/>
                  </a:cubicBezTo>
                  <a:close/>
                  <a:moveTo>
                    <a:pt x="2206" y="1"/>
                  </a:moveTo>
                  <a:cubicBezTo>
                    <a:pt x="1828" y="1"/>
                    <a:pt x="1455" y="112"/>
                    <a:pt x="1166" y="350"/>
                  </a:cubicBezTo>
                  <a:cubicBezTo>
                    <a:pt x="236" y="516"/>
                    <a:pt x="1" y="1753"/>
                    <a:pt x="430" y="2516"/>
                  </a:cubicBezTo>
                  <a:cubicBezTo>
                    <a:pt x="788" y="3156"/>
                    <a:pt x="1492" y="3569"/>
                    <a:pt x="2195" y="3569"/>
                  </a:cubicBezTo>
                  <a:cubicBezTo>
                    <a:pt x="2549" y="3569"/>
                    <a:pt x="2903" y="3464"/>
                    <a:pt x="3212" y="3230"/>
                  </a:cubicBezTo>
                  <a:cubicBezTo>
                    <a:pt x="4007" y="2626"/>
                    <a:pt x="4286" y="1355"/>
                    <a:pt x="3582" y="578"/>
                  </a:cubicBezTo>
                  <a:cubicBezTo>
                    <a:pt x="3244" y="206"/>
                    <a:pt x="2720" y="1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8"/>
          <p:cNvGrpSpPr/>
          <p:nvPr/>
        </p:nvGrpSpPr>
        <p:grpSpPr>
          <a:xfrm rot="5400000">
            <a:off x="3501132" y="1770328"/>
            <a:ext cx="856150" cy="255250"/>
            <a:chOff x="1654700" y="3490157"/>
            <a:chExt cx="856150" cy="255250"/>
          </a:xfrm>
        </p:grpSpPr>
        <p:sp>
          <p:nvSpPr>
            <p:cNvPr id="1530" name="Google Shape;1530;p48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4" name="Google Shape;1584;p48"/>
          <p:cNvSpPr txBox="1">
            <a:spLocks noGrp="1"/>
          </p:cNvSpPr>
          <p:nvPr>
            <p:ph type="subTitle" idx="1"/>
          </p:nvPr>
        </p:nvSpPr>
        <p:spPr>
          <a:xfrm>
            <a:off x="568151" y="1331565"/>
            <a:ext cx="2874296" cy="3487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02060"/>
                </a:solidFill>
              </a:rPr>
              <a:t>Rotura tubárica </a:t>
            </a:r>
          </a:p>
          <a:p>
            <a:pPr marL="262890" lvl="0" indent="-1714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b="1" dirty="0"/>
              <a:t>Embrión invasor expandido,  hemorragia</a:t>
            </a:r>
          </a:p>
          <a:p>
            <a:pPr marL="262890" lvl="0" indent="-1714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b="1" dirty="0"/>
              <a:t>Estallido espontaneo, coito, examen bimanual</a:t>
            </a:r>
          </a:p>
          <a:p>
            <a:pPr marL="9144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02060"/>
                </a:solidFill>
              </a:rPr>
              <a:t>Aborto tubárico</a:t>
            </a:r>
          </a:p>
          <a:p>
            <a:pPr marL="262890" lvl="0" indent="-1714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b="1" dirty="0"/>
              <a:t>Sangrado → mientras los productos permanezcan </a:t>
            </a:r>
          </a:p>
          <a:p>
            <a:pPr marL="262890" lvl="0" indent="-1714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b="1" dirty="0"/>
              <a:t>Sangre fimbria tubárica→ saco de Douglas</a:t>
            </a:r>
          </a:p>
          <a:p>
            <a:pPr marL="262890" lvl="0" indent="-1714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b="1" dirty="0"/>
              <a:t>Hematosalpinx</a:t>
            </a:r>
          </a:p>
          <a:p>
            <a:pPr marL="262890" lvl="0" indent="-1714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b="1" dirty="0"/>
              <a:t>Superficie peritoneal→ embarazo abdominal</a:t>
            </a:r>
          </a:p>
          <a:p>
            <a:pPr marL="9144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02060"/>
                </a:solidFill>
              </a:rPr>
              <a:t>Falla del embarazo con resolución </a:t>
            </a:r>
          </a:p>
          <a:p>
            <a:pPr marL="262890" lvl="0" indent="-171450" algn="just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b="1" dirty="0"/>
              <a:t>Reabsorben</a:t>
            </a:r>
            <a:endParaRPr b="1" dirty="0"/>
          </a:p>
        </p:txBody>
      </p:sp>
      <p:sp>
        <p:nvSpPr>
          <p:cNvPr id="1585" name="Google Shape;1585;p48"/>
          <p:cNvSpPr txBox="1">
            <a:spLocks noGrp="1"/>
          </p:cNvSpPr>
          <p:nvPr>
            <p:ph type="subTitle" idx="2"/>
          </p:nvPr>
        </p:nvSpPr>
        <p:spPr>
          <a:xfrm>
            <a:off x="4049432" y="1334006"/>
            <a:ext cx="2642066" cy="3487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s-MX" dirty="0">
                <a:solidFill>
                  <a:srgbClr val="002060"/>
                </a:solidFill>
              </a:rPr>
              <a:t>Embarazo ectópico “agudo”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MX" dirty="0"/>
              <a:t>Nivel sérico ↑ </a:t>
            </a:r>
            <a:r>
              <a:rPr lang="el-GR" dirty="0"/>
              <a:t>β</a:t>
            </a:r>
            <a:r>
              <a:rPr lang="es-MX" dirty="0" err="1"/>
              <a:t>hCG</a:t>
            </a:r>
            <a:r>
              <a:rPr lang="es-MX" dirty="0"/>
              <a:t> y crecimiento rápido → </a:t>
            </a:r>
            <a:r>
              <a:rPr lang="es-MX" dirty="0" err="1"/>
              <a:t>Dx</a:t>
            </a:r>
            <a:r>
              <a:rPr lang="es-MX" dirty="0"/>
              <a:t> oportuno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MX" dirty="0"/>
              <a:t>Mayor riesgo de rotura tubárica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endParaRPr lang="es-MX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b="1" dirty="0">
                <a:solidFill>
                  <a:srgbClr val="002060"/>
                </a:solidFill>
              </a:rPr>
              <a:t>Embarazo ectópico “crónico”.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MX" dirty="0"/>
              <a:t>Muerte temprana del trofoblasto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MX" dirty="0"/>
              <a:t>Niveles de </a:t>
            </a:r>
            <a:r>
              <a:rPr lang="el-GR" dirty="0"/>
              <a:t>β-</a:t>
            </a:r>
            <a:r>
              <a:rPr lang="es-MX" dirty="0" err="1"/>
              <a:t>hCG</a:t>
            </a:r>
            <a:r>
              <a:rPr lang="es-MX" dirty="0"/>
              <a:t> sérica negativos o bajos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MX" dirty="0"/>
              <a:t>Rompimiento tardío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MX" dirty="0"/>
              <a:t>Masa pélvica → cirugía de diagnóstico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B62FC3-602F-4168-8804-92FB0FAF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61" y="2857671"/>
            <a:ext cx="2300620" cy="21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FFD7885-ED18-43D6-9FDC-9A02B243F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792" b="18187"/>
          <a:stretch/>
        </p:blipFill>
        <p:spPr>
          <a:xfrm>
            <a:off x="1495232" y="3571277"/>
            <a:ext cx="1989789" cy="1522444"/>
          </a:xfrm>
          <a:prstGeom prst="rect">
            <a:avLst/>
          </a:prstGeom>
        </p:spPr>
      </p:pic>
      <p:grpSp>
        <p:nvGrpSpPr>
          <p:cNvPr id="148" name="Google Shape;3059;p71">
            <a:extLst>
              <a:ext uri="{FF2B5EF4-FFF2-40B4-BE49-F238E27FC236}">
                <a16:creationId xmlns:a16="http://schemas.microsoft.com/office/drawing/2014/main" id="{B3ADA75E-B4DD-452C-843D-8760EF2F994C}"/>
              </a:ext>
            </a:extLst>
          </p:cNvPr>
          <p:cNvGrpSpPr/>
          <p:nvPr/>
        </p:nvGrpSpPr>
        <p:grpSpPr>
          <a:xfrm>
            <a:off x="6976733" y="135460"/>
            <a:ext cx="1794115" cy="1438032"/>
            <a:chOff x="5158371" y="4196533"/>
            <a:chExt cx="583761" cy="569475"/>
          </a:xfrm>
        </p:grpSpPr>
        <p:sp>
          <p:nvSpPr>
            <p:cNvPr id="149" name="Google Shape;3060;p71">
              <a:extLst>
                <a:ext uri="{FF2B5EF4-FFF2-40B4-BE49-F238E27FC236}">
                  <a16:creationId xmlns:a16="http://schemas.microsoft.com/office/drawing/2014/main" id="{54482EB4-5F3C-48A5-B7F9-45FDD0B3C35D}"/>
                </a:ext>
              </a:extLst>
            </p:cNvPr>
            <p:cNvSpPr/>
            <p:nvPr/>
          </p:nvSpPr>
          <p:spPr>
            <a:xfrm>
              <a:off x="5168905" y="4208850"/>
              <a:ext cx="562694" cy="547367"/>
            </a:xfrm>
            <a:custGeom>
              <a:avLst/>
              <a:gdLst/>
              <a:ahLst/>
              <a:cxnLst/>
              <a:rect l="l" t="t" r="r" b="b"/>
              <a:pathLst>
                <a:path w="30289" h="29464" extrusionOk="0">
                  <a:moveTo>
                    <a:pt x="7445" y="407"/>
                  </a:moveTo>
                  <a:cubicBezTo>
                    <a:pt x="7453" y="407"/>
                    <a:pt x="7462" y="408"/>
                    <a:pt x="7472" y="410"/>
                  </a:cubicBezTo>
                  <a:cubicBezTo>
                    <a:pt x="7872" y="443"/>
                    <a:pt x="8273" y="443"/>
                    <a:pt x="8673" y="543"/>
                  </a:cubicBezTo>
                  <a:cubicBezTo>
                    <a:pt x="8806" y="543"/>
                    <a:pt x="8773" y="777"/>
                    <a:pt x="8640" y="777"/>
                  </a:cubicBezTo>
                  <a:cubicBezTo>
                    <a:pt x="8273" y="777"/>
                    <a:pt x="7872" y="710"/>
                    <a:pt x="7472" y="643"/>
                  </a:cubicBezTo>
                  <a:cubicBezTo>
                    <a:pt x="7315" y="643"/>
                    <a:pt x="7306" y="407"/>
                    <a:pt x="7445" y="407"/>
                  </a:cubicBezTo>
                  <a:close/>
                  <a:moveTo>
                    <a:pt x="10249" y="507"/>
                  </a:moveTo>
                  <a:cubicBezTo>
                    <a:pt x="10257" y="507"/>
                    <a:pt x="10265" y="508"/>
                    <a:pt x="10274" y="510"/>
                  </a:cubicBezTo>
                  <a:cubicBezTo>
                    <a:pt x="10808" y="610"/>
                    <a:pt x="11342" y="610"/>
                    <a:pt x="11875" y="610"/>
                  </a:cubicBezTo>
                  <a:cubicBezTo>
                    <a:pt x="12042" y="610"/>
                    <a:pt x="12042" y="843"/>
                    <a:pt x="11875" y="877"/>
                  </a:cubicBezTo>
                  <a:cubicBezTo>
                    <a:pt x="11741" y="885"/>
                    <a:pt x="11609" y="889"/>
                    <a:pt x="11478" y="889"/>
                  </a:cubicBezTo>
                  <a:cubicBezTo>
                    <a:pt x="11054" y="889"/>
                    <a:pt x="10641" y="845"/>
                    <a:pt x="10207" y="743"/>
                  </a:cubicBezTo>
                  <a:cubicBezTo>
                    <a:pt x="10083" y="712"/>
                    <a:pt x="10133" y="507"/>
                    <a:pt x="10249" y="507"/>
                  </a:cubicBezTo>
                  <a:close/>
                  <a:moveTo>
                    <a:pt x="3936" y="610"/>
                  </a:moveTo>
                  <a:cubicBezTo>
                    <a:pt x="4537" y="643"/>
                    <a:pt x="5171" y="643"/>
                    <a:pt x="5771" y="743"/>
                  </a:cubicBezTo>
                  <a:cubicBezTo>
                    <a:pt x="5904" y="743"/>
                    <a:pt x="5938" y="977"/>
                    <a:pt x="5771" y="977"/>
                  </a:cubicBezTo>
                  <a:cubicBezTo>
                    <a:pt x="5137" y="977"/>
                    <a:pt x="4537" y="910"/>
                    <a:pt x="3936" y="843"/>
                  </a:cubicBezTo>
                  <a:cubicBezTo>
                    <a:pt x="3803" y="843"/>
                    <a:pt x="3803" y="610"/>
                    <a:pt x="3936" y="610"/>
                  </a:cubicBezTo>
                  <a:close/>
                  <a:moveTo>
                    <a:pt x="14129" y="697"/>
                  </a:moveTo>
                  <a:cubicBezTo>
                    <a:pt x="14428" y="697"/>
                    <a:pt x="14729" y="738"/>
                    <a:pt x="15011" y="843"/>
                  </a:cubicBezTo>
                  <a:cubicBezTo>
                    <a:pt x="15111" y="877"/>
                    <a:pt x="15078" y="1010"/>
                    <a:pt x="14978" y="1010"/>
                  </a:cubicBezTo>
                  <a:cubicBezTo>
                    <a:pt x="14520" y="1010"/>
                    <a:pt x="14063" y="937"/>
                    <a:pt x="13605" y="937"/>
                  </a:cubicBezTo>
                  <a:cubicBezTo>
                    <a:pt x="13529" y="937"/>
                    <a:pt x="13453" y="939"/>
                    <a:pt x="13376" y="944"/>
                  </a:cubicBezTo>
                  <a:cubicBezTo>
                    <a:pt x="13276" y="944"/>
                    <a:pt x="13243" y="777"/>
                    <a:pt x="13343" y="777"/>
                  </a:cubicBezTo>
                  <a:cubicBezTo>
                    <a:pt x="13595" y="730"/>
                    <a:pt x="13862" y="697"/>
                    <a:pt x="14129" y="697"/>
                  </a:cubicBezTo>
                  <a:close/>
                  <a:moveTo>
                    <a:pt x="20548" y="777"/>
                  </a:moveTo>
                  <a:cubicBezTo>
                    <a:pt x="20880" y="816"/>
                    <a:pt x="21213" y="832"/>
                    <a:pt x="21545" y="832"/>
                  </a:cubicBezTo>
                  <a:cubicBezTo>
                    <a:pt x="21780" y="832"/>
                    <a:pt x="22015" y="824"/>
                    <a:pt x="22249" y="810"/>
                  </a:cubicBezTo>
                  <a:cubicBezTo>
                    <a:pt x="22383" y="810"/>
                    <a:pt x="22416" y="1044"/>
                    <a:pt x="22283" y="1044"/>
                  </a:cubicBezTo>
                  <a:cubicBezTo>
                    <a:pt x="22046" y="1083"/>
                    <a:pt x="21809" y="1102"/>
                    <a:pt x="21574" y="1102"/>
                  </a:cubicBezTo>
                  <a:cubicBezTo>
                    <a:pt x="21214" y="1102"/>
                    <a:pt x="20858" y="1058"/>
                    <a:pt x="20515" y="977"/>
                  </a:cubicBezTo>
                  <a:cubicBezTo>
                    <a:pt x="20381" y="944"/>
                    <a:pt x="20415" y="777"/>
                    <a:pt x="20548" y="777"/>
                  </a:cubicBezTo>
                  <a:close/>
                  <a:moveTo>
                    <a:pt x="25051" y="780"/>
                  </a:moveTo>
                  <a:cubicBezTo>
                    <a:pt x="25229" y="780"/>
                    <a:pt x="25407" y="788"/>
                    <a:pt x="25585" y="810"/>
                  </a:cubicBezTo>
                  <a:cubicBezTo>
                    <a:pt x="25785" y="810"/>
                    <a:pt x="25785" y="1077"/>
                    <a:pt x="25585" y="1110"/>
                  </a:cubicBezTo>
                  <a:cubicBezTo>
                    <a:pt x="25429" y="1120"/>
                    <a:pt x="25273" y="1124"/>
                    <a:pt x="25116" y="1124"/>
                  </a:cubicBezTo>
                  <a:cubicBezTo>
                    <a:pt x="24739" y="1124"/>
                    <a:pt x="24361" y="1101"/>
                    <a:pt x="23984" y="1077"/>
                  </a:cubicBezTo>
                  <a:cubicBezTo>
                    <a:pt x="23784" y="1077"/>
                    <a:pt x="23784" y="810"/>
                    <a:pt x="23984" y="810"/>
                  </a:cubicBezTo>
                  <a:cubicBezTo>
                    <a:pt x="24340" y="810"/>
                    <a:pt x="24696" y="780"/>
                    <a:pt x="25051" y="780"/>
                  </a:cubicBezTo>
                  <a:close/>
                  <a:moveTo>
                    <a:pt x="17438" y="925"/>
                  </a:moveTo>
                  <a:cubicBezTo>
                    <a:pt x="17784" y="925"/>
                    <a:pt x="18126" y="964"/>
                    <a:pt x="18447" y="1077"/>
                  </a:cubicBezTo>
                  <a:cubicBezTo>
                    <a:pt x="18540" y="1108"/>
                    <a:pt x="18546" y="1314"/>
                    <a:pt x="18438" y="1314"/>
                  </a:cubicBezTo>
                  <a:cubicBezTo>
                    <a:pt x="18430" y="1314"/>
                    <a:pt x="18422" y="1313"/>
                    <a:pt x="18413" y="1310"/>
                  </a:cubicBezTo>
                  <a:cubicBezTo>
                    <a:pt x="17989" y="1263"/>
                    <a:pt x="17598" y="1216"/>
                    <a:pt x="17193" y="1216"/>
                  </a:cubicBezTo>
                  <a:cubicBezTo>
                    <a:pt x="17025" y="1216"/>
                    <a:pt x="16855" y="1224"/>
                    <a:pt x="16679" y="1244"/>
                  </a:cubicBezTo>
                  <a:cubicBezTo>
                    <a:pt x="16671" y="1246"/>
                    <a:pt x="16663" y="1247"/>
                    <a:pt x="16656" y="1247"/>
                  </a:cubicBezTo>
                  <a:cubicBezTo>
                    <a:pt x="16542" y="1247"/>
                    <a:pt x="16520" y="1008"/>
                    <a:pt x="16645" y="977"/>
                  </a:cubicBezTo>
                  <a:cubicBezTo>
                    <a:pt x="16906" y="948"/>
                    <a:pt x="17173" y="925"/>
                    <a:pt x="17438" y="925"/>
                  </a:cubicBezTo>
                  <a:close/>
                  <a:moveTo>
                    <a:pt x="27390" y="940"/>
                  </a:moveTo>
                  <a:cubicBezTo>
                    <a:pt x="27400" y="940"/>
                    <a:pt x="27410" y="941"/>
                    <a:pt x="27420" y="944"/>
                  </a:cubicBezTo>
                  <a:cubicBezTo>
                    <a:pt x="27887" y="1010"/>
                    <a:pt x="28487" y="1144"/>
                    <a:pt x="28787" y="1477"/>
                  </a:cubicBezTo>
                  <a:cubicBezTo>
                    <a:pt x="28903" y="1592"/>
                    <a:pt x="28794" y="1757"/>
                    <a:pt x="28676" y="1757"/>
                  </a:cubicBezTo>
                  <a:cubicBezTo>
                    <a:pt x="28658" y="1757"/>
                    <a:pt x="28639" y="1753"/>
                    <a:pt x="28621" y="1744"/>
                  </a:cubicBezTo>
                  <a:cubicBezTo>
                    <a:pt x="28421" y="1644"/>
                    <a:pt x="28220" y="1511"/>
                    <a:pt x="28020" y="1411"/>
                  </a:cubicBezTo>
                  <a:cubicBezTo>
                    <a:pt x="27820" y="1310"/>
                    <a:pt x="27620" y="1210"/>
                    <a:pt x="27386" y="1144"/>
                  </a:cubicBezTo>
                  <a:cubicBezTo>
                    <a:pt x="27232" y="1113"/>
                    <a:pt x="27278" y="940"/>
                    <a:pt x="27390" y="940"/>
                  </a:cubicBezTo>
                  <a:close/>
                  <a:moveTo>
                    <a:pt x="2235" y="710"/>
                  </a:moveTo>
                  <a:cubicBezTo>
                    <a:pt x="2369" y="710"/>
                    <a:pt x="2402" y="944"/>
                    <a:pt x="2268" y="977"/>
                  </a:cubicBezTo>
                  <a:cubicBezTo>
                    <a:pt x="1801" y="1110"/>
                    <a:pt x="1435" y="1444"/>
                    <a:pt x="1368" y="1944"/>
                  </a:cubicBezTo>
                  <a:cubicBezTo>
                    <a:pt x="1353" y="2003"/>
                    <a:pt x="1300" y="2029"/>
                    <a:pt x="1245" y="2029"/>
                  </a:cubicBezTo>
                  <a:cubicBezTo>
                    <a:pt x="1175" y="2029"/>
                    <a:pt x="1101" y="1986"/>
                    <a:pt x="1101" y="1911"/>
                  </a:cubicBezTo>
                  <a:cubicBezTo>
                    <a:pt x="1134" y="1310"/>
                    <a:pt x="1601" y="710"/>
                    <a:pt x="2235" y="710"/>
                  </a:cubicBezTo>
                  <a:close/>
                  <a:moveTo>
                    <a:pt x="28792" y="3354"/>
                  </a:moveTo>
                  <a:cubicBezTo>
                    <a:pt x="28862" y="3354"/>
                    <a:pt x="28938" y="3395"/>
                    <a:pt x="28954" y="3479"/>
                  </a:cubicBezTo>
                  <a:cubicBezTo>
                    <a:pt x="29054" y="4012"/>
                    <a:pt x="28954" y="4579"/>
                    <a:pt x="28954" y="5113"/>
                  </a:cubicBezTo>
                  <a:cubicBezTo>
                    <a:pt x="28938" y="5213"/>
                    <a:pt x="28862" y="5263"/>
                    <a:pt x="28792" y="5263"/>
                  </a:cubicBezTo>
                  <a:cubicBezTo>
                    <a:pt x="28721" y="5263"/>
                    <a:pt x="28654" y="5213"/>
                    <a:pt x="28654" y="5113"/>
                  </a:cubicBezTo>
                  <a:cubicBezTo>
                    <a:pt x="28621" y="4579"/>
                    <a:pt x="28554" y="4012"/>
                    <a:pt x="28654" y="3479"/>
                  </a:cubicBezTo>
                  <a:cubicBezTo>
                    <a:pt x="28654" y="3395"/>
                    <a:pt x="28721" y="3354"/>
                    <a:pt x="28792" y="3354"/>
                  </a:cubicBezTo>
                  <a:close/>
                  <a:moveTo>
                    <a:pt x="1164" y="3504"/>
                  </a:moveTo>
                  <a:cubicBezTo>
                    <a:pt x="1218" y="3504"/>
                    <a:pt x="1268" y="3529"/>
                    <a:pt x="1268" y="3579"/>
                  </a:cubicBezTo>
                  <a:cubicBezTo>
                    <a:pt x="1401" y="4112"/>
                    <a:pt x="1334" y="4713"/>
                    <a:pt x="1301" y="5247"/>
                  </a:cubicBezTo>
                  <a:cubicBezTo>
                    <a:pt x="1301" y="5330"/>
                    <a:pt x="1234" y="5372"/>
                    <a:pt x="1164" y="5372"/>
                  </a:cubicBezTo>
                  <a:cubicBezTo>
                    <a:pt x="1093" y="5372"/>
                    <a:pt x="1018" y="5330"/>
                    <a:pt x="1001" y="5247"/>
                  </a:cubicBezTo>
                  <a:cubicBezTo>
                    <a:pt x="968" y="4713"/>
                    <a:pt x="901" y="4112"/>
                    <a:pt x="1034" y="3579"/>
                  </a:cubicBezTo>
                  <a:cubicBezTo>
                    <a:pt x="1051" y="3529"/>
                    <a:pt x="1109" y="3504"/>
                    <a:pt x="1164" y="3504"/>
                  </a:cubicBezTo>
                  <a:close/>
                  <a:moveTo>
                    <a:pt x="28671" y="7138"/>
                  </a:moveTo>
                  <a:cubicBezTo>
                    <a:pt x="28724" y="7138"/>
                    <a:pt x="28772" y="7173"/>
                    <a:pt x="28787" y="7248"/>
                  </a:cubicBezTo>
                  <a:cubicBezTo>
                    <a:pt x="28921" y="7682"/>
                    <a:pt x="28921" y="8182"/>
                    <a:pt x="28954" y="8649"/>
                  </a:cubicBezTo>
                  <a:cubicBezTo>
                    <a:pt x="28954" y="8746"/>
                    <a:pt x="28864" y="8798"/>
                    <a:pt x="28781" y="8798"/>
                  </a:cubicBezTo>
                  <a:cubicBezTo>
                    <a:pt x="28723" y="8798"/>
                    <a:pt x="28668" y="8771"/>
                    <a:pt x="28654" y="8716"/>
                  </a:cubicBezTo>
                  <a:cubicBezTo>
                    <a:pt x="28587" y="8249"/>
                    <a:pt x="28487" y="7748"/>
                    <a:pt x="28521" y="7281"/>
                  </a:cubicBezTo>
                  <a:cubicBezTo>
                    <a:pt x="28539" y="7190"/>
                    <a:pt x="28608" y="7138"/>
                    <a:pt x="28671" y="7138"/>
                  </a:cubicBezTo>
                  <a:close/>
                  <a:moveTo>
                    <a:pt x="1151" y="7031"/>
                  </a:moveTo>
                  <a:cubicBezTo>
                    <a:pt x="1218" y="7031"/>
                    <a:pt x="1284" y="7081"/>
                    <a:pt x="1301" y="7181"/>
                  </a:cubicBezTo>
                  <a:cubicBezTo>
                    <a:pt x="1368" y="7782"/>
                    <a:pt x="1301" y="8382"/>
                    <a:pt x="1268" y="8983"/>
                  </a:cubicBezTo>
                  <a:cubicBezTo>
                    <a:pt x="1268" y="9066"/>
                    <a:pt x="1209" y="9108"/>
                    <a:pt x="1151" y="9108"/>
                  </a:cubicBezTo>
                  <a:cubicBezTo>
                    <a:pt x="1093" y="9108"/>
                    <a:pt x="1034" y="9066"/>
                    <a:pt x="1034" y="8983"/>
                  </a:cubicBezTo>
                  <a:cubicBezTo>
                    <a:pt x="1001" y="8382"/>
                    <a:pt x="934" y="7782"/>
                    <a:pt x="1001" y="7181"/>
                  </a:cubicBezTo>
                  <a:cubicBezTo>
                    <a:pt x="1018" y="7081"/>
                    <a:pt x="1084" y="7031"/>
                    <a:pt x="1151" y="7031"/>
                  </a:cubicBezTo>
                  <a:close/>
                  <a:moveTo>
                    <a:pt x="28687" y="10259"/>
                  </a:moveTo>
                  <a:cubicBezTo>
                    <a:pt x="28754" y="10259"/>
                    <a:pt x="28821" y="10300"/>
                    <a:pt x="28821" y="10384"/>
                  </a:cubicBezTo>
                  <a:cubicBezTo>
                    <a:pt x="28854" y="10884"/>
                    <a:pt x="28821" y="11384"/>
                    <a:pt x="28787" y="11885"/>
                  </a:cubicBezTo>
                  <a:cubicBezTo>
                    <a:pt x="28787" y="11951"/>
                    <a:pt x="28737" y="11985"/>
                    <a:pt x="28687" y="11985"/>
                  </a:cubicBezTo>
                  <a:cubicBezTo>
                    <a:pt x="28637" y="11985"/>
                    <a:pt x="28587" y="11951"/>
                    <a:pt x="28587" y="11885"/>
                  </a:cubicBezTo>
                  <a:cubicBezTo>
                    <a:pt x="28554" y="11384"/>
                    <a:pt x="28487" y="10884"/>
                    <a:pt x="28554" y="10384"/>
                  </a:cubicBezTo>
                  <a:cubicBezTo>
                    <a:pt x="28554" y="10300"/>
                    <a:pt x="28621" y="10259"/>
                    <a:pt x="28687" y="10259"/>
                  </a:cubicBezTo>
                  <a:close/>
                  <a:moveTo>
                    <a:pt x="1255" y="10609"/>
                  </a:moveTo>
                  <a:cubicBezTo>
                    <a:pt x="1301" y="10609"/>
                    <a:pt x="1351" y="10634"/>
                    <a:pt x="1368" y="10684"/>
                  </a:cubicBezTo>
                  <a:cubicBezTo>
                    <a:pt x="1468" y="11251"/>
                    <a:pt x="1401" y="11818"/>
                    <a:pt x="1401" y="12418"/>
                  </a:cubicBezTo>
                  <a:cubicBezTo>
                    <a:pt x="1385" y="12502"/>
                    <a:pt x="1318" y="12544"/>
                    <a:pt x="1255" y="12544"/>
                  </a:cubicBezTo>
                  <a:cubicBezTo>
                    <a:pt x="1193" y="12544"/>
                    <a:pt x="1134" y="12502"/>
                    <a:pt x="1134" y="12418"/>
                  </a:cubicBezTo>
                  <a:cubicBezTo>
                    <a:pt x="1101" y="11818"/>
                    <a:pt x="1068" y="11251"/>
                    <a:pt x="1168" y="10684"/>
                  </a:cubicBezTo>
                  <a:cubicBezTo>
                    <a:pt x="1168" y="10634"/>
                    <a:pt x="1209" y="10609"/>
                    <a:pt x="1255" y="10609"/>
                  </a:cubicBezTo>
                  <a:close/>
                  <a:moveTo>
                    <a:pt x="28897" y="13492"/>
                  </a:moveTo>
                  <a:cubicBezTo>
                    <a:pt x="28936" y="13492"/>
                    <a:pt x="28974" y="13511"/>
                    <a:pt x="28988" y="13553"/>
                  </a:cubicBezTo>
                  <a:cubicBezTo>
                    <a:pt x="29121" y="14153"/>
                    <a:pt x="29054" y="14753"/>
                    <a:pt x="28921" y="15354"/>
                  </a:cubicBezTo>
                  <a:cubicBezTo>
                    <a:pt x="28907" y="15396"/>
                    <a:pt x="28864" y="15414"/>
                    <a:pt x="28821" y="15414"/>
                  </a:cubicBezTo>
                  <a:cubicBezTo>
                    <a:pt x="28761" y="15414"/>
                    <a:pt x="28701" y="15379"/>
                    <a:pt x="28721" y="15321"/>
                  </a:cubicBezTo>
                  <a:cubicBezTo>
                    <a:pt x="28787" y="14753"/>
                    <a:pt x="28754" y="14186"/>
                    <a:pt x="28787" y="13586"/>
                  </a:cubicBezTo>
                  <a:cubicBezTo>
                    <a:pt x="28787" y="13528"/>
                    <a:pt x="28844" y="13492"/>
                    <a:pt x="28897" y="13492"/>
                  </a:cubicBezTo>
                  <a:close/>
                  <a:moveTo>
                    <a:pt x="1175" y="14432"/>
                  </a:moveTo>
                  <a:cubicBezTo>
                    <a:pt x="1225" y="14432"/>
                    <a:pt x="1268" y="14458"/>
                    <a:pt x="1268" y="14520"/>
                  </a:cubicBezTo>
                  <a:cubicBezTo>
                    <a:pt x="1368" y="15154"/>
                    <a:pt x="1368" y="15754"/>
                    <a:pt x="1568" y="16355"/>
                  </a:cubicBezTo>
                  <a:cubicBezTo>
                    <a:pt x="1609" y="16437"/>
                    <a:pt x="1536" y="16494"/>
                    <a:pt x="1458" y="16494"/>
                  </a:cubicBezTo>
                  <a:cubicBezTo>
                    <a:pt x="1410" y="16494"/>
                    <a:pt x="1360" y="16472"/>
                    <a:pt x="1334" y="16421"/>
                  </a:cubicBezTo>
                  <a:cubicBezTo>
                    <a:pt x="1101" y="15821"/>
                    <a:pt x="934" y="15154"/>
                    <a:pt x="1034" y="14520"/>
                  </a:cubicBezTo>
                  <a:cubicBezTo>
                    <a:pt x="1052" y="14466"/>
                    <a:pt x="1118" y="14432"/>
                    <a:pt x="1175" y="14432"/>
                  </a:cubicBezTo>
                  <a:close/>
                  <a:moveTo>
                    <a:pt x="29004" y="17122"/>
                  </a:moveTo>
                  <a:cubicBezTo>
                    <a:pt x="29063" y="17122"/>
                    <a:pt x="29121" y="17155"/>
                    <a:pt x="29121" y="17222"/>
                  </a:cubicBezTo>
                  <a:cubicBezTo>
                    <a:pt x="29188" y="17722"/>
                    <a:pt x="29121" y="18256"/>
                    <a:pt x="29121" y="18723"/>
                  </a:cubicBezTo>
                  <a:cubicBezTo>
                    <a:pt x="29121" y="18790"/>
                    <a:pt x="29071" y="18823"/>
                    <a:pt x="29021" y="18823"/>
                  </a:cubicBezTo>
                  <a:cubicBezTo>
                    <a:pt x="28971" y="18823"/>
                    <a:pt x="28921" y="18790"/>
                    <a:pt x="28921" y="18723"/>
                  </a:cubicBezTo>
                  <a:cubicBezTo>
                    <a:pt x="28888" y="18256"/>
                    <a:pt x="28821" y="17722"/>
                    <a:pt x="28888" y="17222"/>
                  </a:cubicBezTo>
                  <a:cubicBezTo>
                    <a:pt x="28888" y="17155"/>
                    <a:pt x="28946" y="17122"/>
                    <a:pt x="29004" y="17122"/>
                  </a:cubicBezTo>
                  <a:close/>
                  <a:moveTo>
                    <a:pt x="1251" y="18089"/>
                  </a:moveTo>
                  <a:cubicBezTo>
                    <a:pt x="1301" y="18089"/>
                    <a:pt x="1351" y="18123"/>
                    <a:pt x="1368" y="18189"/>
                  </a:cubicBezTo>
                  <a:cubicBezTo>
                    <a:pt x="1435" y="18690"/>
                    <a:pt x="1401" y="19190"/>
                    <a:pt x="1368" y="19690"/>
                  </a:cubicBezTo>
                  <a:cubicBezTo>
                    <a:pt x="1351" y="19757"/>
                    <a:pt x="1301" y="19790"/>
                    <a:pt x="1255" y="19790"/>
                  </a:cubicBezTo>
                  <a:cubicBezTo>
                    <a:pt x="1209" y="19790"/>
                    <a:pt x="1168" y="19757"/>
                    <a:pt x="1168" y="19690"/>
                  </a:cubicBezTo>
                  <a:cubicBezTo>
                    <a:pt x="1134" y="19190"/>
                    <a:pt x="1101" y="18690"/>
                    <a:pt x="1134" y="18189"/>
                  </a:cubicBezTo>
                  <a:cubicBezTo>
                    <a:pt x="1151" y="18123"/>
                    <a:pt x="1201" y="18089"/>
                    <a:pt x="1251" y="18089"/>
                  </a:cubicBezTo>
                  <a:close/>
                  <a:moveTo>
                    <a:pt x="29121" y="20357"/>
                  </a:moveTo>
                  <a:cubicBezTo>
                    <a:pt x="29171" y="20357"/>
                    <a:pt x="29221" y="20391"/>
                    <a:pt x="29221" y="20458"/>
                  </a:cubicBezTo>
                  <a:cubicBezTo>
                    <a:pt x="29254" y="20925"/>
                    <a:pt x="29221" y="21392"/>
                    <a:pt x="29221" y="21825"/>
                  </a:cubicBezTo>
                  <a:cubicBezTo>
                    <a:pt x="29221" y="21892"/>
                    <a:pt x="29171" y="21925"/>
                    <a:pt x="29121" y="21925"/>
                  </a:cubicBezTo>
                  <a:cubicBezTo>
                    <a:pt x="29071" y="21925"/>
                    <a:pt x="29021" y="21892"/>
                    <a:pt x="29021" y="21825"/>
                  </a:cubicBezTo>
                  <a:cubicBezTo>
                    <a:pt x="28988" y="21392"/>
                    <a:pt x="28954" y="20925"/>
                    <a:pt x="29021" y="20458"/>
                  </a:cubicBezTo>
                  <a:cubicBezTo>
                    <a:pt x="29021" y="20391"/>
                    <a:pt x="29071" y="20357"/>
                    <a:pt x="29121" y="20357"/>
                  </a:cubicBezTo>
                  <a:close/>
                  <a:moveTo>
                    <a:pt x="1047" y="21216"/>
                  </a:moveTo>
                  <a:cubicBezTo>
                    <a:pt x="1093" y="21216"/>
                    <a:pt x="1134" y="21241"/>
                    <a:pt x="1134" y="21291"/>
                  </a:cubicBezTo>
                  <a:cubicBezTo>
                    <a:pt x="1168" y="21625"/>
                    <a:pt x="1134" y="21959"/>
                    <a:pt x="1134" y="22259"/>
                  </a:cubicBezTo>
                  <a:cubicBezTo>
                    <a:pt x="1134" y="22309"/>
                    <a:pt x="1093" y="22334"/>
                    <a:pt x="1051" y="22334"/>
                  </a:cubicBezTo>
                  <a:cubicBezTo>
                    <a:pt x="1009" y="22334"/>
                    <a:pt x="968" y="22309"/>
                    <a:pt x="968" y="22259"/>
                  </a:cubicBezTo>
                  <a:cubicBezTo>
                    <a:pt x="934" y="21959"/>
                    <a:pt x="934" y="21625"/>
                    <a:pt x="934" y="21291"/>
                  </a:cubicBezTo>
                  <a:cubicBezTo>
                    <a:pt x="951" y="21241"/>
                    <a:pt x="1001" y="21216"/>
                    <a:pt x="1047" y="21216"/>
                  </a:cubicBezTo>
                  <a:close/>
                  <a:moveTo>
                    <a:pt x="1151" y="23893"/>
                  </a:moveTo>
                  <a:cubicBezTo>
                    <a:pt x="1193" y="23893"/>
                    <a:pt x="1234" y="23927"/>
                    <a:pt x="1234" y="23993"/>
                  </a:cubicBezTo>
                  <a:cubicBezTo>
                    <a:pt x="1268" y="24360"/>
                    <a:pt x="1268" y="24761"/>
                    <a:pt x="1234" y="25161"/>
                  </a:cubicBezTo>
                  <a:cubicBezTo>
                    <a:pt x="1234" y="25211"/>
                    <a:pt x="1193" y="25236"/>
                    <a:pt x="1151" y="25236"/>
                  </a:cubicBezTo>
                  <a:cubicBezTo>
                    <a:pt x="1109" y="25236"/>
                    <a:pt x="1068" y="25211"/>
                    <a:pt x="1068" y="25161"/>
                  </a:cubicBezTo>
                  <a:cubicBezTo>
                    <a:pt x="1034" y="24761"/>
                    <a:pt x="1034" y="24360"/>
                    <a:pt x="1068" y="23993"/>
                  </a:cubicBezTo>
                  <a:cubicBezTo>
                    <a:pt x="1068" y="23927"/>
                    <a:pt x="1109" y="23893"/>
                    <a:pt x="1151" y="23893"/>
                  </a:cubicBezTo>
                  <a:close/>
                  <a:moveTo>
                    <a:pt x="29229" y="23780"/>
                  </a:moveTo>
                  <a:cubicBezTo>
                    <a:pt x="29276" y="23780"/>
                    <a:pt x="29321" y="23815"/>
                    <a:pt x="29321" y="23893"/>
                  </a:cubicBezTo>
                  <a:cubicBezTo>
                    <a:pt x="29321" y="24360"/>
                    <a:pt x="29388" y="24794"/>
                    <a:pt x="29521" y="25261"/>
                  </a:cubicBezTo>
                  <a:cubicBezTo>
                    <a:pt x="29540" y="25336"/>
                    <a:pt x="29485" y="25379"/>
                    <a:pt x="29427" y="25379"/>
                  </a:cubicBezTo>
                  <a:cubicBezTo>
                    <a:pt x="29382" y="25379"/>
                    <a:pt x="29336" y="25353"/>
                    <a:pt x="29321" y="25294"/>
                  </a:cubicBezTo>
                  <a:cubicBezTo>
                    <a:pt x="29154" y="24827"/>
                    <a:pt x="29054" y="24360"/>
                    <a:pt x="29121" y="23893"/>
                  </a:cubicBezTo>
                  <a:cubicBezTo>
                    <a:pt x="29121" y="23823"/>
                    <a:pt x="29177" y="23780"/>
                    <a:pt x="29229" y="23780"/>
                  </a:cubicBezTo>
                  <a:close/>
                  <a:moveTo>
                    <a:pt x="1143" y="26644"/>
                  </a:moveTo>
                  <a:cubicBezTo>
                    <a:pt x="1205" y="26644"/>
                    <a:pt x="1268" y="26687"/>
                    <a:pt x="1268" y="26762"/>
                  </a:cubicBezTo>
                  <a:cubicBezTo>
                    <a:pt x="1301" y="27262"/>
                    <a:pt x="1401" y="27696"/>
                    <a:pt x="1668" y="28130"/>
                  </a:cubicBezTo>
                  <a:cubicBezTo>
                    <a:pt x="1718" y="28205"/>
                    <a:pt x="1637" y="28299"/>
                    <a:pt x="1565" y="28299"/>
                  </a:cubicBezTo>
                  <a:cubicBezTo>
                    <a:pt x="1541" y="28299"/>
                    <a:pt x="1518" y="28288"/>
                    <a:pt x="1501" y="28263"/>
                  </a:cubicBezTo>
                  <a:cubicBezTo>
                    <a:pt x="1101" y="27829"/>
                    <a:pt x="968" y="27296"/>
                    <a:pt x="1034" y="26729"/>
                  </a:cubicBezTo>
                  <a:cubicBezTo>
                    <a:pt x="1049" y="26670"/>
                    <a:pt x="1096" y="26644"/>
                    <a:pt x="1143" y="26644"/>
                  </a:cubicBezTo>
                  <a:close/>
                  <a:moveTo>
                    <a:pt x="9941" y="28230"/>
                  </a:moveTo>
                  <a:cubicBezTo>
                    <a:pt x="10441" y="28230"/>
                    <a:pt x="10941" y="28230"/>
                    <a:pt x="11442" y="28263"/>
                  </a:cubicBezTo>
                  <a:cubicBezTo>
                    <a:pt x="11575" y="28263"/>
                    <a:pt x="11575" y="28497"/>
                    <a:pt x="11442" y="28497"/>
                  </a:cubicBezTo>
                  <a:lnTo>
                    <a:pt x="9941" y="28497"/>
                  </a:lnTo>
                  <a:cubicBezTo>
                    <a:pt x="9774" y="28497"/>
                    <a:pt x="9774" y="28230"/>
                    <a:pt x="9941" y="28230"/>
                  </a:cubicBezTo>
                  <a:close/>
                  <a:moveTo>
                    <a:pt x="29771" y="26971"/>
                  </a:moveTo>
                  <a:cubicBezTo>
                    <a:pt x="29830" y="26971"/>
                    <a:pt x="29888" y="27012"/>
                    <a:pt x="29888" y="27096"/>
                  </a:cubicBezTo>
                  <a:cubicBezTo>
                    <a:pt x="29922" y="27763"/>
                    <a:pt x="29455" y="28296"/>
                    <a:pt x="28821" y="28497"/>
                  </a:cubicBezTo>
                  <a:cubicBezTo>
                    <a:pt x="28809" y="28500"/>
                    <a:pt x="28798" y="28501"/>
                    <a:pt x="28787" y="28501"/>
                  </a:cubicBezTo>
                  <a:cubicBezTo>
                    <a:pt x="28683" y="28501"/>
                    <a:pt x="28666" y="28357"/>
                    <a:pt x="28787" y="28296"/>
                  </a:cubicBezTo>
                  <a:cubicBezTo>
                    <a:pt x="29288" y="28096"/>
                    <a:pt x="29588" y="27629"/>
                    <a:pt x="29655" y="27096"/>
                  </a:cubicBezTo>
                  <a:cubicBezTo>
                    <a:pt x="29655" y="27012"/>
                    <a:pt x="29713" y="26971"/>
                    <a:pt x="29771" y="26971"/>
                  </a:cubicBezTo>
                  <a:close/>
                  <a:moveTo>
                    <a:pt x="20613" y="28221"/>
                  </a:moveTo>
                  <a:cubicBezTo>
                    <a:pt x="20889" y="28221"/>
                    <a:pt x="21163" y="28261"/>
                    <a:pt x="21449" y="28363"/>
                  </a:cubicBezTo>
                  <a:cubicBezTo>
                    <a:pt x="21573" y="28394"/>
                    <a:pt x="21524" y="28600"/>
                    <a:pt x="21408" y="28600"/>
                  </a:cubicBezTo>
                  <a:cubicBezTo>
                    <a:pt x="21400" y="28600"/>
                    <a:pt x="21391" y="28599"/>
                    <a:pt x="21382" y="28597"/>
                  </a:cubicBezTo>
                  <a:cubicBezTo>
                    <a:pt x="21057" y="28522"/>
                    <a:pt x="20750" y="28484"/>
                    <a:pt x="20435" y="28484"/>
                  </a:cubicBezTo>
                  <a:cubicBezTo>
                    <a:pt x="20329" y="28484"/>
                    <a:pt x="20223" y="28488"/>
                    <a:pt x="20115" y="28497"/>
                  </a:cubicBezTo>
                  <a:cubicBezTo>
                    <a:pt x="20106" y="28499"/>
                    <a:pt x="20097" y="28500"/>
                    <a:pt x="20089" y="28500"/>
                  </a:cubicBezTo>
                  <a:cubicBezTo>
                    <a:pt x="19977" y="28500"/>
                    <a:pt x="19957" y="28294"/>
                    <a:pt x="20081" y="28263"/>
                  </a:cubicBezTo>
                  <a:cubicBezTo>
                    <a:pt x="20262" y="28237"/>
                    <a:pt x="20438" y="28221"/>
                    <a:pt x="20613" y="28221"/>
                  </a:cubicBezTo>
                  <a:close/>
                  <a:moveTo>
                    <a:pt x="23827" y="28230"/>
                  </a:moveTo>
                  <a:cubicBezTo>
                    <a:pt x="23988" y="28230"/>
                    <a:pt x="24151" y="28241"/>
                    <a:pt x="24318" y="28263"/>
                  </a:cubicBezTo>
                  <a:cubicBezTo>
                    <a:pt x="24451" y="28296"/>
                    <a:pt x="24418" y="28497"/>
                    <a:pt x="24284" y="28497"/>
                  </a:cubicBezTo>
                  <a:cubicBezTo>
                    <a:pt x="24176" y="28488"/>
                    <a:pt x="24065" y="28484"/>
                    <a:pt x="23953" y="28484"/>
                  </a:cubicBezTo>
                  <a:cubicBezTo>
                    <a:pt x="23617" y="28484"/>
                    <a:pt x="23267" y="28522"/>
                    <a:pt x="22917" y="28597"/>
                  </a:cubicBezTo>
                  <a:cubicBezTo>
                    <a:pt x="22908" y="28599"/>
                    <a:pt x="22899" y="28600"/>
                    <a:pt x="22891" y="28600"/>
                  </a:cubicBezTo>
                  <a:cubicBezTo>
                    <a:pt x="22775" y="28600"/>
                    <a:pt x="22727" y="28394"/>
                    <a:pt x="22883" y="28363"/>
                  </a:cubicBezTo>
                  <a:cubicBezTo>
                    <a:pt x="23195" y="28274"/>
                    <a:pt x="23506" y="28230"/>
                    <a:pt x="23827" y="28230"/>
                  </a:cubicBezTo>
                  <a:close/>
                  <a:moveTo>
                    <a:pt x="13977" y="28353"/>
                  </a:moveTo>
                  <a:cubicBezTo>
                    <a:pt x="14319" y="28353"/>
                    <a:pt x="14659" y="28385"/>
                    <a:pt x="15011" y="28463"/>
                  </a:cubicBezTo>
                  <a:cubicBezTo>
                    <a:pt x="15111" y="28497"/>
                    <a:pt x="15078" y="28663"/>
                    <a:pt x="14978" y="28663"/>
                  </a:cubicBezTo>
                  <a:cubicBezTo>
                    <a:pt x="14562" y="28615"/>
                    <a:pt x="14147" y="28584"/>
                    <a:pt x="13719" y="28584"/>
                  </a:cubicBezTo>
                  <a:cubicBezTo>
                    <a:pt x="13562" y="28584"/>
                    <a:pt x="13404" y="28588"/>
                    <a:pt x="13243" y="28597"/>
                  </a:cubicBezTo>
                  <a:cubicBezTo>
                    <a:pt x="13143" y="28597"/>
                    <a:pt x="13143" y="28397"/>
                    <a:pt x="13243" y="28397"/>
                  </a:cubicBezTo>
                  <a:cubicBezTo>
                    <a:pt x="13492" y="28369"/>
                    <a:pt x="13735" y="28353"/>
                    <a:pt x="13977" y="28353"/>
                  </a:cubicBezTo>
                  <a:close/>
                  <a:moveTo>
                    <a:pt x="27409" y="28259"/>
                  </a:moveTo>
                  <a:cubicBezTo>
                    <a:pt x="27496" y="28259"/>
                    <a:pt x="27543" y="28432"/>
                    <a:pt x="27420" y="28463"/>
                  </a:cubicBezTo>
                  <a:cubicBezTo>
                    <a:pt x="27020" y="28530"/>
                    <a:pt x="26653" y="28597"/>
                    <a:pt x="26252" y="28663"/>
                  </a:cubicBezTo>
                  <a:cubicBezTo>
                    <a:pt x="26242" y="28666"/>
                    <a:pt x="26232" y="28667"/>
                    <a:pt x="26223" y="28667"/>
                  </a:cubicBezTo>
                  <a:cubicBezTo>
                    <a:pt x="26110" y="28667"/>
                    <a:pt x="26062" y="28494"/>
                    <a:pt x="26186" y="28463"/>
                  </a:cubicBezTo>
                  <a:cubicBezTo>
                    <a:pt x="26586" y="28397"/>
                    <a:pt x="26986" y="28296"/>
                    <a:pt x="27386" y="28263"/>
                  </a:cubicBezTo>
                  <a:cubicBezTo>
                    <a:pt x="27394" y="28261"/>
                    <a:pt x="27402" y="28259"/>
                    <a:pt x="27409" y="28259"/>
                  </a:cubicBezTo>
                  <a:close/>
                  <a:moveTo>
                    <a:pt x="7055" y="28472"/>
                  </a:moveTo>
                  <a:cubicBezTo>
                    <a:pt x="7339" y="28472"/>
                    <a:pt x="7622" y="28480"/>
                    <a:pt x="7906" y="28497"/>
                  </a:cubicBezTo>
                  <a:cubicBezTo>
                    <a:pt x="8039" y="28497"/>
                    <a:pt x="8039" y="28697"/>
                    <a:pt x="7906" y="28697"/>
                  </a:cubicBezTo>
                  <a:cubicBezTo>
                    <a:pt x="7717" y="28708"/>
                    <a:pt x="7528" y="28712"/>
                    <a:pt x="7339" y="28712"/>
                  </a:cubicBezTo>
                  <a:cubicBezTo>
                    <a:pt x="6961" y="28712"/>
                    <a:pt x="6583" y="28697"/>
                    <a:pt x="6205" y="28697"/>
                  </a:cubicBezTo>
                  <a:cubicBezTo>
                    <a:pt x="6071" y="28663"/>
                    <a:pt x="6071" y="28497"/>
                    <a:pt x="6205" y="28497"/>
                  </a:cubicBezTo>
                  <a:cubicBezTo>
                    <a:pt x="6488" y="28480"/>
                    <a:pt x="6772" y="28472"/>
                    <a:pt x="7055" y="28472"/>
                  </a:cubicBezTo>
                  <a:close/>
                  <a:moveTo>
                    <a:pt x="17546" y="28472"/>
                  </a:moveTo>
                  <a:cubicBezTo>
                    <a:pt x="17838" y="28472"/>
                    <a:pt x="18130" y="28480"/>
                    <a:pt x="18413" y="28497"/>
                  </a:cubicBezTo>
                  <a:cubicBezTo>
                    <a:pt x="18547" y="28497"/>
                    <a:pt x="18547" y="28697"/>
                    <a:pt x="18413" y="28697"/>
                  </a:cubicBezTo>
                  <a:cubicBezTo>
                    <a:pt x="18224" y="28708"/>
                    <a:pt x="18032" y="28712"/>
                    <a:pt x="17838" y="28712"/>
                  </a:cubicBezTo>
                  <a:cubicBezTo>
                    <a:pt x="17450" y="28712"/>
                    <a:pt x="17057" y="28697"/>
                    <a:pt x="16679" y="28697"/>
                  </a:cubicBezTo>
                  <a:cubicBezTo>
                    <a:pt x="16545" y="28697"/>
                    <a:pt x="16545" y="28497"/>
                    <a:pt x="16679" y="28497"/>
                  </a:cubicBezTo>
                  <a:cubicBezTo>
                    <a:pt x="16962" y="28480"/>
                    <a:pt x="17254" y="28472"/>
                    <a:pt x="17546" y="28472"/>
                  </a:cubicBezTo>
                  <a:close/>
                  <a:moveTo>
                    <a:pt x="2769" y="28363"/>
                  </a:moveTo>
                  <a:cubicBezTo>
                    <a:pt x="3369" y="28463"/>
                    <a:pt x="3936" y="28530"/>
                    <a:pt x="4503" y="28697"/>
                  </a:cubicBezTo>
                  <a:cubicBezTo>
                    <a:pt x="4603" y="28730"/>
                    <a:pt x="4570" y="28897"/>
                    <a:pt x="4470" y="28897"/>
                  </a:cubicBezTo>
                  <a:cubicBezTo>
                    <a:pt x="3903" y="28830"/>
                    <a:pt x="3303" y="28697"/>
                    <a:pt x="2735" y="28597"/>
                  </a:cubicBezTo>
                  <a:cubicBezTo>
                    <a:pt x="2569" y="28563"/>
                    <a:pt x="2635" y="28363"/>
                    <a:pt x="2769" y="28363"/>
                  </a:cubicBezTo>
                  <a:close/>
                  <a:moveTo>
                    <a:pt x="3259" y="0"/>
                  </a:moveTo>
                  <a:cubicBezTo>
                    <a:pt x="3017" y="0"/>
                    <a:pt x="2776" y="3"/>
                    <a:pt x="2535" y="10"/>
                  </a:cubicBezTo>
                  <a:cubicBezTo>
                    <a:pt x="434" y="43"/>
                    <a:pt x="0" y="1411"/>
                    <a:pt x="134" y="3045"/>
                  </a:cubicBezTo>
                  <a:cubicBezTo>
                    <a:pt x="167" y="3379"/>
                    <a:pt x="234" y="3712"/>
                    <a:pt x="300" y="4046"/>
                  </a:cubicBezTo>
                  <a:cubicBezTo>
                    <a:pt x="334" y="4146"/>
                    <a:pt x="234" y="4246"/>
                    <a:pt x="134" y="4246"/>
                  </a:cubicBezTo>
                  <a:cubicBezTo>
                    <a:pt x="367" y="8315"/>
                    <a:pt x="367" y="12418"/>
                    <a:pt x="434" y="16488"/>
                  </a:cubicBezTo>
                  <a:cubicBezTo>
                    <a:pt x="501" y="18723"/>
                    <a:pt x="534" y="20925"/>
                    <a:pt x="567" y="23159"/>
                  </a:cubicBezTo>
                  <a:cubicBezTo>
                    <a:pt x="601" y="24360"/>
                    <a:pt x="601" y="25561"/>
                    <a:pt x="667" y="26729"/>
                  </a:cubicBezTo>
                  <a:cubicBezTo>
                    <a:pt x="734" y="28063"/>
                    <a:pt x="1001" y="28897"/>
                    <a:pt x="2435" y="29130"/>
                  </a:cubicBezTo>
                  <a:cubicBezTo>
                    <a:pt x="2823" y="29205"/>
                    <a:pt x="3244" y="29229"/>
                    <a:pt x="3672" y="29229"/>
                  </a:cubicBezTo>
                  <a:cubicBezTo>
                    <a:pt x="4387" y="29229"/>
                    <a:pt x="5125" y="29164"/>
                    <a:pt x="5771" y="29164"/>
                  </a:cubicBezTo>
                  <a:cubicBezTo>
                    <a:pt x="6872" y="29164"/>
                    <a:pt x="8006" y="29197"/>
                    <a:pt x="9107" y="29197"/>
                  </a:cubicBezTo>
                  <a:lnTo>
                    <a:pt x="15778" y="29230"/>
                  </a:lnTo>
                  <a:cubicBezTo>
                    <a:pt x="20015" y="29264"/>
                    <a:pt x="24284" y="29297"/>
                    <a:pt x="28521" y="29331"/>
                  </a:cubicBezTo>
                  <a:cubicBezTo>
                    <a:pt x="28568" y="29307"/>
                    <a:pt x="28632" y="29283"/>
                    <a:pt x="28689" y="29283"/>
                  </a:cubicBezTo>
                  <a:cubicBezTo>
                    <a:pt x="28712" y="29283"/>
                    <a:pt x="28735" y="29287"/>
                    <a:pt x="28754" y="29297"/>
                  </a:cubicBezTo>
                  <a:cubicBezTo>
                    <a:pt x="28787" y="29331"/>
                    <a:pt x="28821" y="29331"/>
                    <a:pt x="28821" y="29364"/>
                  </a:cubicBezTo>
                  <a:lnTo>
                    <a:pt x="29121" y="29364"/>
                  </a:lnTo>
                  <a:cubicBezTo>
                    <a:pt x="29221" y="29364"/>
                    <a:pt x="29288" y="29397"/>
                    <a:pt x="29355" y="29464"/>
                  </a:cubicBezTo>
                  <a:cubicBezTo>
                    <a:pt x="30289" y="29397"/>
                    <a:pt x="30088" y="26929"/>
                    <a:pt x="30088" y="26562"/>
                  </a:cubicBezTo>
                  <a:cubicBezTo>
                    <a:pt x="30088" y="26028"/>
                    <a:pt x="30055" y="25528"/>
                    <a:pt x="30055" y="25027"/>
                  </a:cubicBezTo>
                  <a:cubicBezTo>
                    <a:pt x="30022" y="23827"/>
                    <a:pt x="29988" y="22626"/>
                    <a:pt x="29955" y="21425"/>
                  </a:cubicBezTo>
                  <a:cubicBezTo>
                    <a:pt x="29888" y="19190"/>
                    <a:pt x="29855" y="16955"/>
                    <a:pt x="29788" y="14753"/>
                  </a:cubicBezTo>
                  <a:cubicBezTo>
                    <a:pt x="29721" y="12519"/>
                    <a:pt x="29655" y="10284"/>
                    <a:pt x="29621" y="8049"/>
                  </a:cubicBezTo>
                  <a:cubicBezTo>
                    <a:pt x="29555" y="5680"/>
                    <a:pt x="29321" y="3279"/>
                    <a:pt x="29455" y="910"/>
                  </a:cubicBezTo>
                  <a:cubicBezTo>
                    <a:pt x="29288" y="577"/>
                    <a:pt x="29021" y="310"/>
                    <a:pt x="28687" y="176"/>
                  </a:cubicBezTo>
                  <a:cubicBezTo>
                    <a:pt x="28687" y="176"/>
                    <a:pt x="28654" y="210"/>
                    <a:pt x="28621" y="210"/>
                  </a:cubicBezTo>
                  <a:cubicBezTo>
                    <a:pt x="27806" y="338"/>
                    <a:pt x="26959" y="380"/>
                    <a:pt x="26100" y="380"/>
                  </a:cubicBezTo>
                  <a:cubicBezTo>
                    <a:pt x="24495" y="380"/>
                    <a:pt x="22846" y="231"/>
                    <a:pt x="21282" y="210"/>
                  </a:cubicBezTo>
                  <a:cubicBezTo>
                    <a:pt x="18780" y="210"/>
                    <a:pt x="16245" y="176"/>
                    <a:pt x="13743" y="143"/>
                  </a:cubicBezTo>
                  <a:cubicBezTo>
                    <a:pt x="11208" y="110"/>
                    <a:pt x="8706" y="76"/>
                    <a:pt x="6171" y="43"/>
                  </a:cubicBezTo>
                  <a:cubicBezTo>
                    <a:pt x="5211" y="43"/>
                    <a:pt x="4229" y="0"/>
                    <a:pt x="3259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061;p71">
              <a:extLst>
                <a:ext uri="{FF2B5EF4-FFF2-40B4-BE49-F238E27FC236}">
                  <a16:creationId xmlns:a16="http://schemas.microsoft.com/office/drawing/2014/main" id="{6B9F77F0-7179-42B2-9FF9-F25B09D44727}"/>
                </a:ext>
              </a:extLst>
            </p:cNvPr>
            <p:cNvSpPr/>
            <p:nvPr/>
          </p:nvSpPr>
          <p:spPr>
            <a:xfrm>
              <a:off x="5159598" y="4203444"/>
              <a:ext cx="582535" cy="562564"/>
            </a:xfrm>
            <a:custGeom>
              <a:avLst/>
              <a:gdLst/>
              <a:ahLst/>
              <a:cxnLst/>
              <a:rect l="l" t="t" r="r" b="b"/>
              <a:pathLst>
                <a:path w="31357" h="30282" extrusionOk="0">
                  <a:moveTo>
                    <a:pt x="29222" y="0"/>
                  </a:moveTo>
                  <a:lnTo>
                    <a:pt x="29188" y="467"/>
                  </a:lnTo>
                  <a:cubicBezTo>
                    <a:pt x="29489" y="601"/>
                    <a:pt x="29755" y="868"/>
                    <a:pt x="29956" y="1201"/>
                  </a:cubicBezTo>
                  <a:cubicBezTo>
                    <a:pt x="29822" y="3536"/>
                    <a:pt x="30022" y="5971"/>
                    <a:pt x="30089" y="8340"/>
                  </a:cubicBezTo>
                  <a:cubicBezTo>
                    <a:pt x="30156" y="10541"/>
                    <a:pt x="30222" y="12776"/>
                    <a:pt x="30256" y="15011"/>
                  </a:cubicBezTo>
                  <a:cubicBezTo>
                    <a:pt x="30323" y="17246"/>
                    <a:pt x="30389" y="19481"/>
                    <a:pt x="30456" y="21716"/>
                  </a:cubicBezTo>
                  <a:cubicBezTo>
                    <a:pt x="30489" y="22883"/>
                    <a:pt x="30523" y="24084"/>
                    <a:pt x="30556" y="25285"/>
                  </a:cubicBezTo>
                  <a:cubicBezTo>
                    <a:pt x="30556" y="25819"/>
                    <a:pt x="30556" y="26319"/>
                    <a:pt x="30589" y="26853"/>
                  </a:cubicBezTo>
                  <a:cubicBezTo>
                    <a:pt x="30589" y="27220"/>
                    <a:pt x="30790" y="29688"/>
                    <a:pt x="29822" y="29755"/>
                  </a:cubicBezTo>
                  <a:cubicBezTo>
                    <a:pt x="29789" y="29688"/>
                    <a:pt x="29722" y="29655"/>
                    <a:pt x="29622" y="29622"/>
                  </a:cubicBezTo>
                  <a:lnTo>
                    <a:pt x="29322" y="29622"/>
                  </a:lnTo>
                  <a:cubicBezTo>
                    <a:pt x="29322" y="29622"/>
                    <a:pt x="29288" y="29622"/>
                    <a:pt x="29255" y="29588"/>
                  </a:cubicBezTo>
                  <a:cubicBezTo>
                    <a:pt x="29236" y="29578"/>
                    <a:pt x="29213" y="29574"/>
                    <a:pt x="29190" y="29574"/>
                  </a:cubicBezTo>
                  <a:cubicBezTo>
                    <a:pt x="29133" y="29574"/>
                    <a:pt x="29069" y="29598"/>
                    <a:pt x="29022" y="29622"/>
                  </a:cubicBezTo>
                  <a:cubicBezTo>
                    <a:pt x="24785" y="29588"/>
                    <a:pt x="20516" y="29555"/>
                    <a:pt x="16279" y="29521"/>
                  </a:cubicBezTo>
                  <a:lnTo>
                    <a:pt x="9608" y="29488"/>
                  </a:lnTo>
                  <a:cubicBezTo>
                    <a:pt x="8507" y="29488"/>
                    <a:pt x="7373" y="29455"/>
                    <a:pt x="6272" y="29455"/>
                  </a:cubicBezTo>
                  <a:cubicBezTo>
                    <a:pt x="5626" y="29455"/>
                    <a:pt x="4888" y="29520"/>
                    <a:pt x="4173" y="29520"/>
                  </a:cubicBezTo>
                  <a:cubicBezTo>
                    <a:pt x="3745" y="29520"/>
                    <a:pt x="3324" y="29496"/>
                    <a:pt x="2936" y="29421"/>
                  </a:cubicBezTo>
                  <a:cubicBezTo>
                    <a:pt x="1502" y="29188"/>
                    <a:pt x="1235" y="28354"/>
                    <a:pt x="1135" y="27020"/>
                  </a:cubicBezTo>
                  <a:cubicBezTo>
                    <a:pt x="1102" y="25819"/>
                    <a:pt x="1102" y="24618"/>
                    <a:pt x="1068" y="23450"/>
                  </a:cubicBezTo>
                  <a:cubicBezTo>
                    <a:pt x="1035" y="21216"/>
                    <a:pt x="1002" y="19014"/>
                    <a:pt x="935" y="16779"/>
                  </a:cubicBezTo>
                  <a:cubicBezTo>
                    <a:pt x="835" y="12709"/>
                    <a:pt x="868" y="8606"/>
                    <a:pt x="635" y="4537"/>
                  </a:cubicBezTo>
                  <a:cubicBezTo>
                    <a:pt x="735" y="4537"/>
                    <a:pt x="835" y="4437"/>
                    <a:pt x="801" y="4337"/>
                  </a:cubicBezTo>
                  <a:cubicBezTo>
                    <a:pt x="735" y="3970"/>
                    <a:pt x="668" y="3670"/>
                    <a:pt x="635" y="3336"/>
                  </a:cubicBezTo>
                  <a:lnTo>
                    <a:pt x="234" y="3336"/>
                  </a:lnTo>
                  <a:cubicBezTo>
                    <a:pt x="168" y="3369"/>
                    <a:pt x="134" y="3403"/>
                    <a:pt x="134" y="3503"/>
                  </a:cubicBezTo>
                  <a:cubicBezTo>
                    <a:pt x="1" y="8440"/>
                    <a:pt x="268" y="13410"/>
                    <a:pt x="368" y="18347"/>
                  </a:cubicBezTo>
                  <a:cubicBezTo>
                    <a:pt x="434" y="20882"/>
                    <a:pt x="501" y="23450"/>
                    <a:pt x="535" y="26019"/>
                  </a:cubicBezTo>
                  <a:cubicBezTo>
                    <a:pt x="568" y="27186"/>
                    <a:pt x="401" y="28921"/>
                    <a:pt x="1502" y="29688"/>
                  </a:cubicBezTo>
                  <a:cubicBezTo>
                    <a:pt x="1927" y="29988"/>
                    <a:pt x="2446" y="30026"/>
                    <a:pt x="2961" y="30026"/>
                  </a:cubicBezTo>
                  <a:cubicBezTo>
                    <a:pt x="3132" y="30026"/>
                    <a:pt x="3303" y="30022"/>
                    <a:pt x="3470" y="30022"/>
                  </a:cubicBezTo>
                  <a:cubicBezTo>
                    <a:pt x="4671" y="30055"/>
                    <a:pt x="5838" y="30055"/>
                    <a:pt x="7039" y="30055"/>
                  </a:cubicBezTo>
                  <a:cubicBezTo>
                    <a:pt x="9608" y="30089"/>
                    <a:pt x="12176" y="30089"/>
                    <a:pt x="14745" y="30122"/>
                  </a:cubicBezTo>
                  <a:cubicBezTo>
                    <a:pt x="19648" y="30155"/>
                    <a:pt x="24585" y="30222"/>
                    <a:pt x="29489" y="30222"/>
                  </a:cubicBezTo>
                  <a:cubicBezTo>
                    <a:pt x="29595" y="30263"/>
                    <a:pt x="29699" y="30282"/>
                    <a:pt x="29801" y="30282"/>
                  </a:cubicBezTo>
                  <a:cubicBezTo>
                    <a:pt x="30534" y="30282"/>
                    <a:pt x="31135" y="29311"/>
                    <a:pt x="31223" y="28521"/>
                  </a:cubicBezTo>
                  <a:cubicBezTo>
                    <a:pt x="31357" y="27053"/>
                    <a:pt x="31156" y="25485"/>
                    <a:pt x="31123" y="24018"/>
                  </a:cubicBezTo>
                  <a:cubicBezTo>
                    <a:pt x="31090" y="22483"/>
                    <a:pt x="31056" y="20949"/>
                    <a:pt x="30990" y="19381"/>
                  </a:cubicBezTo>
                  <a:cubicBezTo>
                    <a:pt x="30923" y="16379"/>
                    <a:pt x="30823" y="13377"/>
                    <a:pt x="30756" y="10374"/>
                  </a:cubicBezTo>
                  <a:cubicBezTo>
                    <a:pt x="30689" y="7339"/>
                    <a:pt x="30790" y="4170"/>
                    <a:pt x="30489" y="1134"/>
                  </a:cubicBezTo>
                  <a:cubicBezTo>
                    <a:pt x="30456" y="1068"/>
                    <a:pt x="30456" y="1001"/>
                    <a:pt x="30423" y="968"/>
                  </a:cubicBezTo>
                  <a:cubicBezTo>
                    <a:pt x="30256" y="434"/>
                    <a:pt x="29755" y="67"/>
                    <a:pt x="29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062;p71">
              <a:extLst>
                <a:ext uri="{FF2B5EF4-FFF2-40B4-BE49-F238E27FC236}">
                  <a16:creationId xmlns:a16="http://schemas.microsoft.com/office/drawing/2014/main" id="{A8502054-63E8-4241-9A01-BF7A72A02A38}"/>
                </a:ext>
              </a:extLst>
            </p:cNvPr>
            <p:cNvSpPr/>
            <p:nvPr/>
          </p:nvSpPr>
          <p:spPr>
            <a:xfrm>
              <a:off x="5701429" y="4709885"/>
              <a:ext cx="23352" cy="28442"/>
            </a:xfrm>
            <a:custGeom>
              <a:avLst/>
              <a:gdLst/>
              <a:ahLst/>
              <a:cxnLst/>
              <a:rect l="l" t="t" r="r" b="b"/>
              <a:pathLst>
                <a:path w="1257" h="1531" extrusionOk="0">
                  <a:moveTo>
                    <a:pt x="1102" y="1"/>
                  </a:moveTo>
                  <a:cubicBezTo>
                    <a:pt x="1040" y="1"/>
                    <a:pt x="973" y="42"/>
                    <a:pt x="956" y="126"/>
                  </a:cubicBezTo>
                  <a:cubicBezTo>
                    <a:pt x="923" y="659"/>
                    <a:pt x="623" y="1126"/>
                    <a:pt x="122" y="1326"/>
                  </a:cubicBezTo>
                  <a:cubicBezTo>
                    <a:pt x="1" y="1387"/>
                    <a:pt x="45" y="1531"/>
                    <a:pt x="130" y="1531"/>
                  </a:cubicBezTo>
                  <a:cubicBezTo>
                    <a:pt x="138" y="1531"/>
                    <a:pt x="147" y="1530"/>
                    <a:pt x="156" y="1527"/>
                  </a:cubicBezTo>
                  <a:cubicBezTo>
                    <a:pt x="790" y="1326"/>
                    <a:pt x="1257" y="793"/>
                    <a:pt x="1223" y="126"/>
                  </a:cubicBezTo>
                  <a:cubicBezTo>
                    <a:pt x="1223" y="42"/>
                    <a:pt x="1165" y="1"/>
                    <a:pt x="1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063;p71">
              <a:extLst>
                <a:ext uri="{FF2B5EF4-FFF2-40B4-BE49-F238E27FC236}">
                  <a16:creationId xmlns:a16="http://schemas.microsoft.com/office/drawing/2014/main" id="{BD52C3F1-8CEF-439D-9A21-0C3966E61FA8}"/>
                </a:ext>
              </a:extLst>
            </p:cNvPr>
            <p:cNvSpPr/>
            <p:nvPr/>
          </p:nvSpPr>
          <p:spPr>
            <a:xfrm>
              <a:off x="5708656" y="4650623"/>
              <a:ext cx="9382" cy="29724"/>
            </a:xfrm>
            <a:custGeom>
              <a:avLst/>
              <a:gdLst/>
              <a:ahLst/>
              <a:cxnLst/>
              <a:rect l="l" t="t" r="r" b="b"/>
              <a:pathLst>
                <a:path w="505" h="1600" extrusionOk="0">
                  <a:moveTo>
                    <a:pt x="187" y="0"/>
                  </a:moveTo>
                  <a:cubicBezTo>
                    <a:pt x="139" y="0"/>
                    <a:pt x="85" y="43"/>
                    <a:pt x="67" y="113"/>
                  </a:cubicBezTo>
                  <a:cubicBezTo>
                    <a:pt x="0" y="580"/>
                    <a:pt x="100" y="1047"/>
                    <a:pt x="267" y="1514"/>
                  </a:cubicBezTo>
                  <a:cubicBezTo>
                    <a:pt x="282" y="1573"/>
                    <a:pt x="335" y="1599"/>
                    <a:pt x="384" y="1599"/>
                  </a:cubicBezTo>
                  <a:cubicBezTo>
                    <a:pt x="448" y="1599"/>
                    <a:pt x="505" y="1556"/>
                    <a:pt x="467" y="1481"/>
                  </a:cubicBezTo>
                  <a:cubicBezTo>
                    <a:pt x="334" y="1014"/>
                    <a:pt x="301" y="580"/>
                    <a:pt x="267" y="113"/>
                  </a:cubicBezTo>
                  <a:cubicBezTo>
                    <a:pt x="267" y="35"/>
                    <a:pt x="230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064;p71">
              <a:extLst>
                <a:ext uri="{FF2B5EF4-FFF2-40B4-BE49-F238E27FC236}">
                  <a16:creationId xmlns:a16="http://schemas.microsoft.com/office/drawing/2014/main" id="{81D1551B-9AF5-466F-B1D3-3FC5FD1AE025}"/>
                </a:ext>
              </a:extLst>
            </p:cNvPr>
            <p:cNvSpPr/>
            <p:nvPr/>
          </p:nvSpPr>
          <p:spPr>
            <a:xfrm>
              <a:off x="5706798" y="4587032"/>
              <a:ext cx="5592" cy="29148"/>
            </a:xfrm>
            <a:custGeom>
              <a:avLst/>
              <a:gdLst/>
              <a:ahLst/>
              <a:cxnLst/>
              <a:rect l="l" t="t" r="r" b="b"/>
              <a:pathLst>
                <a:path w="301" h="1569" extrusionOk="0">
                  <a:moveTo>
                    <a:pt x="167" y="0"/>
                  </a:moveTo>
                  <a:cubicBezTo>
                    <a:pt x="117" y="0"/>
                    <a:pt x="67" y="34"/>
                    <a:pt x="67" y="101"/>
                  </a:cubicBezTo>
                  <a:cubicBezTo>
                    <a:pt x="0" y="534"/>
                    <a:pt x="34" y="1001"/>
                    <a:pt x="67" y="1468"/>
                  </a:cubicBezTo>
                  <a:cubicBezTo>
                    <a:pt x="67" y="1535"/>
                    <a:pt x="117" y="1568"/>
                    <a:pt x="167" y="1568"/>
                  </a:cubicBezTo>
                  <a:cubicBezTo>
                    <a:pt x="217" y="1568"/>
                    <a:pt x="267" y="1535"/>
                    <a:pt x="267" y="1468"/>
                  </a:cubicBezTo>
                  <a:cubicBezTo>
                    <a:pt x="267" y="1035"/>
                    <a:pt x="300" y="568"/>
                    <a:pt x="267" y="101"/>
                  </a:cubicBezTo>
                  <a:cubicBezTo>
                    <a:pt x="267" y="34"/>
                    <a:pt x="21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065;p71">
              <a:extLst>
                <a:ext uri="{FF2B5EF4-FFF2-40B4-BE49-F238E27FC236}">
                  <a16:creationId xmlns:a16="http://schemas.microsoft.com/office/drawing/2014/main" id="{3009A51A-82C9-44B2-AD4D-84A865CBF321}"/>
                </a:ext>
              </a:extLst>
            </p:cNvPr>
            <p:cNvSpPr/>
            <p:nvPr/>
          </p:nvSpPr>
          <p:spPr>
            <a:xfrm>
              <a:off x="5704308" y="4526915"/>
              <a:ext cx="6837" cy="31619"/>
            </a:xfrm>
            <a:custGeom>
              <a:avLst/>
              <a:gdLst/>
              <a:ahLst/>
              <a:cxnLst/>
              <a:rect l="l" t="t" r="r" b="b"/>
              <a:pathLst>
                <a:path w="368" h="1702" extrusionOk="0">
                  <a:moveTo>
                    <a:pt x="184" y="1"/>
                  </a:moveTo>
                  <a:cubicBezTo>
                    <a:pt x="126" y="1"/>
                    <a:pt x="68" y="34"/>
                    <a:pt x="68" y="101"/>
                  </a:cubicBezTo>
                  <a:cubicBezTo>
                    <a:pt x="1" y="601"/>
                    <a:pt x="68" y="1102"/>
                    <a:pt x="101" y="1602"/>
                  </a:cubicBezTo>
                  <a:cubicBezTo>
                    <a:pt x="101" y="1669"/>
                    <a:pt x="151" y="1702"/>
                    <a:pt x="201" y="1702"/>
                  </a:cubicBezTo>
                  <a:cubicBezTo>
                    <a:pt x="251" y="1702"/>
                    <a:pt x="301" y="1669"/>
                    <a:pt x="301" y="1602"/>
                  </a:cubicBezTo>
                  <a:cubicBezTo>
                    <a:pt x="301" y="1135"/>
                    <a:pt x="368" y="601"/>
                    <a:pt x="301" y="101"/>
                  </a:cubicBezTo>
                  <a:cubicBezTo>
                    <a:pt x="301" y="34"/>
                    <a:pt x="24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066;p71">
              <a:extLst>
                <a:ext uri="{FF2B5EF4-FFF2-40B4-BE49-F238E27FC236}">
                  <a16:creationId xmlns:a16="http://schemas.microsoft.com/office/drawing/2014/main" id="{6C6D40EC-E72D-43B8-8363-3C33472D02CA}"/>
                </a:ext>
              </a:extLst>
            </p:cNvPr>
            <p:cNvSpPr/>
            <p:nvPr/>
          </p:nvSpPr>
          <p:spPr>
            <a:xfrm>
              <a:off x="5702098" y="4459498"/>
              <a:ext cx="7803" cy="35725"/>
            </a:xfrm>
            <a:custGeom>
              <a:avLst/>
              <a:gdLst/>
              <a:ahLst/>
              <a:cxnLst/>
              <a:rect l="l" t="t" r="r" b="b"/>
              <a:pathLst>
                <a:path w="420" h="1923" extrusionOk="0">
                  <a:moveTo>
                    <a:pt x="196" y="0"/>
                  </a:moveTo>
                  <a:cubicBezTo>
                    <a:pt x="143" y="0"/>
                    <a:pt x="86" y="36"/>
                    <a:pt x="86" y="94"/>
                  </a:cubicBezTo>
                  <a:cubicBezTo>
                    <a:pt x="53" y="694"/>
                    <a:pt x="86" y="1261"/>
                    <a:pt x="20" y="1829"/>
                  </a:cubicBezTo>
                  <a:cubicBezTo>
                    <a:pt x="0" y="1887"/>
                    <a:pt x="60" y="1922"/>
                    <a:pt x="120" y="1922"/>
                  </a:cubicBezTo>
                  <a:cubicBezTo>
                    <a:pt x="163" y="1922"/>
                    <a:pt x="206" y="1904"/>
                    <a:pt x="220" y="1862"/>
                  </a:cubicBezTo>
                  <a:cubicBezTo>
                    <a:pt x="353" y="1261"/>
                    <a:pt x="420" y="661"/>
                    <a:pt x="287" y="61"/>
                  </a:cubicBezTo>
                  <a:cubicBezTo>
                    <a:pt x="273" y="19"/>
                    <a:pt x="235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067;p71">
              <a:extLst>
                <a:ext uri="{FF2B5EF4-FFF2-40B4-BE49-F238E27FC236}">
                  <a16:creationId xmlns:a16="http://schemas.microsoft.com/office/drawing/2014/main" id="{9CC1780F-6B6C-4581-9F95-347E8CF3E5A9}"/>
                </a:ext>
              </a:extLst>
            </p:cNvPr>
            <p:cNvSpPr/>
            <p:nvPr/>
          </p:nvSpPr>
          <p:spPr>
            <a:xfrm>
              <a:off x="5699348" y="4271605"/>
              <a:ext cx="9326" cy="35037"/>
            </a:xfrm>
            <a:custGeom>
              <a:avLst/>
              <a:gdLst/>
              <a:ahLst/>
              <a:cxnLst/>
              <a:rect l="l" t="t" r="r" b="b"/>
              <a:pathLst>
                <a:path w="502" h="1886" extrusionOk="0">
                  <a:moveTo>
                    <a:pt x="239" y="1"/>
                  </a:moveTo>
                  <a:cubicBezTo>
                    <a:pt x="168" y="1"/>
                    <a:pt x="101" y="34"/>
                    <a:pt x="101" y="101"/>
                  </a:cubicBezTo>
                  <a:cubicBezTo>
                    <a:pt x="1" y="634"/>
                    <a:pt x="68" y="1235"/>
                    <a:pt x="101" y="1735"/>
                  </a:cubicBezTo>
                  <a:cubicBezTo>
                    <a:pt x="101" y="1835"/>
                    <a:pt x="168" y="1885"/>
                    <a:pt x="239" y="1885"/>
                  </a:cubicBezTo>
                  <a:cubicBezTo>
                    <a:pt x="309" y="1885"/>
                    <a:pt x="385" y="1835"/>
                    <a:pt x="401" y="1735"/>
                  </a:cubicBezTo>
                  <a:cubicBezTo>
                    <a:pt x="401" y="1235"/>
                    <a:pt x="501" y="634"/>
                    <a:pt x="401" y="101"/>
                  </a:cubicBezTo>
                  <a:cubicBezTo>
                    <a:pt x="385" y="34"/>
                    <a:pt x="30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068;p71">
              <a:extLst>
                <a:ext uri="{FF2B5EF4-FFF2-40B4-BE49-F238E27FC236}">
                  <a16:creationId xmlns:a16="http://schemas.microsoft.com/office/drawing/2014/main" id="{19AB2786-48A8-4FD1-8BCF-8E0D02411383}"/>
                </a:ext>
              </a:extLst>
            </p:cNvPr>
            <p:cNvSpPr/>
            <p:nvPr/>
          </p:nvSpPr>
          <p:spPr>
            <a:xfrm>
              <a:off x="5698122" y="4341456"/>
              <a:ext cx="8694" cy="30746"/>
            </a:xfrm>
            <a:custGeom>
              <a:avLst/>
              <a:gdLst/>
              <a:ahLst/>
              <a:cxnLst/>
              <a:rect l="l" t="t" r="r" b="b"/>
              <a:pathLst>
                <a:path w="468" h="1655" extrusionOk="0">
                  <a:moveTo>
                    <a:pt x="187" y="0"/>
                  </a:moveTo>
                  <a:cubicBezTo>
                    <a:pt x="127" y="0"/>
                    <a:pt x="67" y="52"/>
                    <a:pt x="67" y="143"/>
                  </a:cubicBezTo>
                  <a:cubicBezTo>
                    <a:pt x="0" y="610"/>
                    <a:pt x="100" y="1077"/>
                    <a:pt x="167" y="1544"/>
                  </a:cubicBezTo>
                  <a:cubicBezTo>
                    <a:pt x="182" y="1620"/>
                    <a:pt x="244" y="1654"/>
                    <a:pt x="309" y="1654"/>
                  </a:cubicBezTo>
                  <a:cubicBezTo>
                    <a:pt x="387" y="1654"/>
                    <a:pt x="467" y="1603"/>
                    <a:pt x="467" y="1511"/>
                  </a:cubicBezTo>
                  <a:cubicBezTo>
                    <a:pt x="434" y="1044"/>
                    <a:pt x="434" y="544"/>
                    <a:pt x="300" y="110"/>
                  </a:cubicBezTo>
                  <a:cubicBezTo>
                    <a:pt x="285" y="35"/>
                    <a:pt x="237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069;p71">
              <a:extLst>
                <a:ext uri="{FF2B5EF4-FFF2-40B4-BE49-F238E27FC236}">
                  <a16:creationId xmlns:a16="http://schemas.microsoft.com/office/drawing/2014/main" id="{2C3992D8-4531-44DC-BACE-4127B4711EAD}"/>
                </a:ext>
              </a:extLst>
            </p:cNvPr>
            <p:cNvSpPr/>
            <p:nvPr/>
          </p:nvSpPr>
          <p:spPr>
            <a:xfrm>
              <a:off x="5698735" y="4398954"/>
              <a:ext cx="6837" cy="32548"/>
            </a:xfrm>
            <a:custGeom>
              <a:avLst/>
              <a:gdLst/>
              <a:ahLst/>
              <a:cxnLst/>
              <a:rect l="l" t="t" r="r" b="b"/>
              <a:pathLst>
                <a:path w="368" h="1752" extrusionOk="0">
                  <a:moveTo>
                    <a:pt x="167" y="1"/>
                  </a:moveTo>
                  <a:cubicBezTo>
                    <a:pt x="101" y="1"/>
                    <a:pt x="34" y="51"/>
                    <a:pt x="34" y="151"/>
                  </a:cubicBezTo>
                  <a:cubicBezTo>
                    <a:pt x="1" y="618"/>
                    <a:pt x="34" y="1151"/>
                    <a:pt x="67" y="1652"/>
                  </a:cubicBezTo>
                  <a:cubicBezTo>
                    <a:pt x="67" y="1718"/>
                    <a:pt x="117" y="1752"/>
                    <a:pt x="167" y="1752"/>
                  </a:cubicBezTo>
                  <a:cubicBezTo>
                    <a:pt x="217" y="1752"/>
                    <a:pt x="267" y="1718"/>
                    <a:pt x="267" y="1652"/>
                  </a:cubicBezTo>
                  <a:cubicBezTo>
                    <a:pt x="301" y="1151"/>
                    <a:pt x="368" y="651"/>
                    <a:pt x="301" y="151"/>
                  </a:cubicBezTo>
                  <a:cubicBezTo>
                    <a:pt x="301" y="51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070;p71">
              <a:extLst>
                <a:ext uri="{FF2B5EF4-FFF2-40B4-BE49-F238E27FC236}">
                  <a16:creationId xmlns:a16="http://schemas.microsoft.com/office/drawing/2014/main" id="{B94FDAC2-FA54-424C-BAEE-FBF189BF5E44}"/>
                </a:ext>
              </a:extLst>
            </p:cNvPr>
            <p:cNvSpPr/>
            <p:nvPr/>
          </p:nvSpPr>
          <p:spPr>
            <a:xfrm>
              <a:off x="5674807" y="4226294"/>
              <a:ext cx="31043" cy="15215"/>
            </a:xfrm>
            <a:custGeom>
              <a:avLst/>
              <a:gdLst/>
              <a:ahLst/>
              <a:cxnLst/>
              <a:rect l="l" t="t" r="r" b="b"/>
              <a:pathLst>
                <a:path w="1671" h="819" extrusionOk="0">
                  <a:moveTo>
                    <a:pt x="158" y="1"/>
                  </a:moveTo>
                  <a:cubicBezTo>
                    <a:pt x="46" y="1"/>
                    <a:pt x="0" y="174"/>
                    <a:pt x="154" y="205"/>
                  </a:cubicBezTo>
                  <a:cubicBezTo>
                    <a:pt x="355" y="271"/>
                    <a:pt x="588" y="371"/>
                    <a:pt x="788" y="472"/>
                  </a:cubicBezTo>
                  <a:cubicBezTo>
                    <a:pt x="988" y="572"/>
                    <a:pt x="1189" y="705"/>
                    <a:pt x="1389" y="805"/>
                  </a:cubicBezTo>
                  <a:cubicBezTo>
                    <a:pt x="1407" y="814"/>
                    <a:pt x="1426" y="818"/>
                    <a:pt x="1444" y="818"/>
                  </a:cubicBezTo>
                  <a:cubicBezTo>
                    <a:pt x="1562" y="818"/>
                    <a:pt x="1671" y="653"/>
                    <a:pt x="1555" y="538"/>
                  </a:cubicBezTo>
                  <a:cubicBezTo>
                    <a:pt x="1222" y="205"/>
                    <a:pt x="655" y="71"/>
                    <a:pt x="188" y="5"/>
                  </a:cubicBezTo>
                  <a:cubicBezTo>
                    <a:pt x="178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071;p71">
              <a:extLst>
                <a:ext uri="{FF2B5EF4-FFF2-40B4-BE49-F238E27FC236}">
                  <a16:creationId xmlns:a16="http://schemas.microsoft.com/office/drawing/2014/main" id="{10019D53-B09A-44E1-9273-3952AEDE306E}"/>
                </a:ext>
              </a:extLst>
            </p:cNvPr>
            <p:cNvSpPr/>
            <p:nvPr/>
          </p:nvSpPr>
          <p:spPr>
            <a:xfrm>
              <a:off x="5158371" y="4196533"/>
              <a:ext cx="544098" cy="68904"/>
            </a:xfrm>
            <a:custGeom>
              <a:avLst/>
              <a:gdLst/>
              <a:ahLst/>
              <a:cxnLst/>
              <a:rect l="l" t="t" r="r" b="b"/>
              <a:pathLst>
                <a:path w="29288" h="3709" extrusionOk="0">
                  <a:moveTo>
                    <a:pt x="3567" y="0"/>
                  </a:moveTo>
                  <a:cubicBezTo>
                    <a:pt x="3026" y="0"/>
                    <a:pt x="2495" y="32"/>
                    <a:pt x="2002" y="139"/>
                  </a:cubicBezTo>
                  <a:cubicBezTo>
                    <a:pt x="167" y="539"/>
                    <a:pt x="0" y="2207"/>
                    <a:pt x="300" y="3708"/>
                  </a:cubicBezTo>
                  <a:lnTo>
                    <a:pt x="701" y="3708"/>
                  </a:lnTo>
                  <a:cubicBezTo>
                    <a:pt x="567" y="2074"/>
                    <a:pt x="967" y="706"/>
                    <a:pt x="3102" y="673"/>
                  </a:cubicBezTo>
                  <a:cubicBezTo>
                    <a:pt x="3343" y="666"/>
                    <a:pt x="3584" y="663"/>
                    <a:pt x="3826" y="663"/>
                  </a:cubicBezTo>
                  <a:cubicBezTo>
                    <a:pt x="4796" y="663"/>
                    <a:pt x="5778" y="706"/>
                    <a:pt x="6738" y="706"/>
                  </a:cubicBezTo>
                  <a:cubicBezTo>
                    <a:pt x="9273" y="739"/>
                    <a:pt x="11775" y="773"/>
                    <a:pt x="14310" y="806"/>
                  </a:cubicBezTo>
                  <a:cubicBezTo>
                    <a:pt x="16812" y="839"/>
                    <a:pt x="19347" y="839"/>
                    <a:pt x="21849" y="873"/>
                  </a:cubicBezTo>
                  <a:cubicBezTo>
                    <a:pt x="23391" y="894"/>
                    <a:pt x="25047" y="1043"/>
                    <a:pt x="26659" y="1043"/>
                  </a:cubicBezTo>
                  <a:cubicBezTo>
                    <a:pt x="27522" y="1043"/>
                    <a:pt x="28373" y="1001"/>
                    <a:pt x="29188" y="873"/>
                  </a:cubicBezTo>
                  <a:cubicBezTo>
                    <a:pt x="29221" y="839"/>
                    <a:pt x="29221" y="839"/>
                    <a:pt x="29254" y="839"/>
                  </a:cubicBezTo>
                  <a:lnTo>
                    <a:pt x="29288" y="372"/>
                  </a:lnTo>
                  <a:cubicBezTo>
                    <a:pt x="29154" y="372"/>
                    <a:pt x="28988" y="372"/>
                    <a:pt x="28821" y="406"/>
                  </a:cubicBezTo>
                  <a:cubicBezTo>
                    <a:pt x="28187" y="306"/>
                    <a:pt x="27545" y="281"/>
                    <a:pt x="26903" y="281"/>
                  </a:cubicBezTo>
                  <a:cubicBezTo>
                    <a:pt x="26261" y="281"/>
                    <a:pt x="25618" y="306"/>
                    <a:pt x="24985" y="306"/>
                  </a:cubicBezTo>
                  <a:cubicBezTo>
                    <a:pt x="23417" y="272"/>
                    <a:pt x="21849" y="272"/>
                    <a:pt x="20281" y="239"/>
                  </a:cubicBezTo>
                  <a:cubicBezTo>
                    <a:pt x="17079" y="206"/>
                    <a:pt x="13843" y="172"/>
                    <a:pt x="10641" y="139"/>
                  </a:cubicBezTo>
                  <a:cubicBezTo>
                    <a:pt x="9073" y="105"/>
                    <a:pt x="7505" y="105"/>
                    <a:pt x="5971" y="72"/>
                  </a:cubicBezTo>
                  <a:cubicBezTo>
                    <a:pt x="5211" y="72"/>
                    <a:pt x="4378" y="0"/>
                    <a:pt x="3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072;p71">
              <a:extLst>
                <a:ext uri="{FF2B5EF4-FFF2-40B4-BE49-F238E27FC236}">
                  <a16:creationId xmlns:a16="http://schemas.microsoft.com/office/drawing/2014/main" id="{7021F752-25EA-442A-99E6-81F943B36214}"/>
                </a:ext>
              </a:extLst>
            </p:cNvPr>
            <p:cNvSpPr/>
            <p:nvPr/>
          </p:nvSpPr>
          <p:spPr>
            <a:xfrm>
              <a:off x="5653072" y="4733832"/>
              <a:ext cx="27532" cy="7598"/>
            </a:xfrm>
            <a:custGeom>
              <a:avLst/>
              <a:gdLst/>
              <a:ahLst/>
              <a:cxnLst/>
              <a:rect l="l" t="t" r="r" b="b"/>
              <a:pathLst>
                <a:path w="1482" h="409" extrusionOk="0">
                  <a:moveTo>
                    <a:pt x="1320" y="0"/>
                  </a:moveTo>
                  <a:cubicBezTo>
                    <a:pt x="1311" y="0"/>
                    <a:pt x="1301" y="2"/>
                    <a:pt x="1291" y="4"/>
                  </a:cubicBezTo>
                  <a:cubicBezTo>
                    <a:pt x="924" y="37"/>
                    <a:pt x="524" y="138"/>
                    <a:pt x="124" y="204"/>
                  </a:cubicBezTo>
                  <a:cubicBezTo>
                    <a:pt x="0" y="235"/>
                    <a:pt x="48" y="408"/>
                    <a:pt x="161" y="408"/>
                  </a:cubicBezTo>
                  <a:cubicBezTo>
                    <a:pt x="170" y="408"/>
                    <a:pt x="180" y="407"/>
                    <a:pt x="190" y="404"/>
                  </a:cubicBezTo>
                  <a:cubicBezTo>
                    <a:pt x="591" y="338"/>
                    <a:pt x="958" y="271"/>
                    <a:pt x="1358" y="204"/>
                  </a:cubicBezTo>
                  <a:cubicBezTo>
                    <a:pt x="1481" y="173"/>
                    <a:pt x="1434" y="0"/>
                    <a:pt x="1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073;p71">
              <a:extLst>
                <a:ext uri="{FF2B5EF4-FFF2-40B4-BE49-F238E27FC236}">
                  <a16:creationId xmlns:a16="http://schemas.microsoft.com/office/drawing/2014/main" id="{85979A5B-9FDE-44ED-9569-4FB711CDD817}"/>
                </a:ext>
              </a:extLst>
            </p:cNvPr>
            <p:cNvSpPr/>
            <p:nvPr/>
          </p:nvSpPr>
          <p:spPr>
            <a:xfrm>
              <a:off x="5610734" y="4223341"/>
              <a:ext cx="37211" cy="6409"/>
            </a:xfrm>
            <a:custGeom>
              <a:avLst/>
              <a:gdLst/>
              <a:ahLst/>
              <a:cxnLst/>
              <a:rect l="l" t="t" r="r" b="b"/>
              <a:pathLst>
                <a:path w="2003" h="345" extrusionOk="0">
                  <a:moveTo>
                    <a:pt x="1268" y="0"/>
                  </a:moveTo>
                  <a:cubicBezTo>
                    <a:pt x="913" y="0"/>
                    <a:pt x="557" y="30"/>
                    <a:pt x="201" y="30"/>
                  </a:cubicBezTo>
                  <a:cubicBezTo>
                    <a:pt x="1" y="30"/>
                    <a:pt x="1" y="297"/>
                    <a:pt x="201" y="297"/>
                  </a:cubicBezTo>
                  <a:cubicBezTo>
                    <a:pt x="578" y="321"/>
                    <a:pt x="956" y="344"/>
                    <a:pt x="1333" y="344"/>
                  </a:cubicBezTo>
                  <a:cubicBezTo>
                    <a:pt x="1490" y="344"/>
                    <a:pt x="1646" y="340"/>
                    <a:pt x="1802" y="330"/>
                  </a:cubicBezTo>
                  <a:cubicBezTo>
                    <a:pt x="2002" y="297"/>
                    <a:pt x="2002" y="30"/>
                    <a:pt x="1802" y="30"/>
                  </a:cubicBezTo>
                  <a:cubicBezTo>
                    <a:pt x="1624" y="8"/>
                    <a:pt x="1446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074;p71">
              <a:extLst>
                <a:ext uri="{FF2B5EF4-FFF2-40B4-BE49-F238E27FC236}">
                  <a16:creationId xmlns:a16="http://schemas.microsoft.com/office/drawing/2014/main" id="{CEDA487C-83A3-4BCD-AD04-AB9AB521062B}"/>
                </a:ext>
              </a:extLst>
            </p:cNvPr>
            <p:cNvSpPr/>
            <p:nvPr/>
          </p:nvSpPr>
          <p:spPr>
            <a:xfrm>
              <a:off x="5591116" y="4733274"/>
              <a:ext cx="32028" cy="6892"/>
            </a:xfrm>
            <a:custGeom>
              <a:avLst/>
              <a:gdLst/>
              <a:ahLst/>
              <a:cxnLst/>
              <a:rect l="l" t="t" r="r" b="b"/>
              <a:pathLst>
                <a:path w="1724" h="371" extrusionOk="0">
                  <a:moveTo>
                    <a:pt x="1100" y="1"/>
                  </a:moveTo>
                  <a:cubicBezTo>
                    <a:pt x="779" y="1"/>
                    <a:pt x="468" y="45"/>
                    <a:pt x="156" y="134"/>
                  </a:cubicBezTo>
                  <a:cubicBezTo>
                    <a:pt x="0" y="165"/>
                    <a:pt x="48" y="371"/>
                    <a:pt x="164" y="371"/>
                  </a:cubicBezTo>
                  <a:cubicBezTo>
                    <a:pt x="172" y="371"/>
                    <a:pt x="181" y="370"/>
                    <a:pt x="190" y="368"/>
                  </a:cubicBezTo>
                  <a:cubicBezTo>
                    <a:pt x="540" y="293"/>
                    <a:pt x="890" y="255"/>
                    <a:pt x="1226" y="255"/>
                  </a:cubicBezTo>
                  <a:cubicBezTo>
                    <a:pt x="1338" y="255"/>
                    <a:pt x="1449" y="259"/>
                    <a:pt x="1557" y="268"/>
                  </a:cubicBezTo>
                  <a:cubicBezTo>
                    <a:pt x="1691" y="268"/>
                    <a:pt x="1724" y="67"/>
                    <a:pt x="1591" y="34"/>
                  </a:cubicBezTo>
                  <a:cubicBezTo>
                    <a:pt x="1424" y="12"/>
                    <a:pt x="1261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075;p71">
              <a:extLst>
                <a:ext uri="{FF2B5EF4-FFF2-40B4-BE49-F238E27FC236}">
                  <a16:creationId xmlns:a16="http://schemas.microsoft.com/office/drawing/2014/main" id="{2618437A-7B7A-4CD8-84CB-8457598F82F7}"/>
                </a:ext>
              </a:extLst>
            </p:cNvPr>
            <p:cNvSpPr/>
            <p:nvPr/>
          </p:nvSpPr>
          <p:spPr>
            <a:xfrm>
              <a:off x="5547533" y="4223266"/>
              <a:ext cx="37824" cy="6223"/>
            </a:xfrm>
            <a:custGeom>
              <a:avLst/>
              <a:gdLst/>
              <a:ahLst/>
              <a:cxnLst/>
              <a:rect l="l" t="t" r="r" b="b"/>
              <a:pathLst>
                <a:path w="2036" h="335" extrusionOk="0">
                  <a:moveTo>
                    <a:pt x="167" y="1"/>
                  </a:moveTo>
                  <a:cubicBezTo>
                    <a:pt x="34" y="1"/>
                    <a:pt x="0" y="201"/>
                    <a:pt x="134" y="201"/>
                  </a:cubicBezTo>
                  <a:cubicBezTo>
                    <a:pt x="512" y="290"/>
                    <a:pt x="905" y="334"/>
                    <a:pt x="1303" y="334"/>
                  </a:cubicBezTo>
                  <a:cubicBezTo>
                    <a:pt x="1502" y="334"/>
                    <a:pt x="1702" y="323"/>
                    <a:pt x="1902" y="301"/>
                  </a:cubicBezTo>
                  <a:cubicBezTo>
                    <a:pt x="2035" y="268"/>
                    <a:pt x="2002" y="34"/>
                    <a:pt x="1868" y="34"/>
                  </a:cubicBezTo>
                  <a:cubicBezTo>
                    <a:pt x="1634" y="48"/>
                    <a:pt x="1399" y="56"/>
                    <a:pt x="1164" y="56"/>
                  </a:cubicBezTo>
                  <a:cubicBezTo>
                    <a:pt x="832" y="56"/>
                    <a:pt x="499" y="40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076;p71">
              <a:extLst>
                <a:ext uri="{FF2B5EF4-FFF2-40B4-BE49-F238E27FC236}">
                  <a16:creationId xmlns:a16="http://schemas.microsoft.com/office/drawing/2014/main" id="{C24C01F7-1F47-49AB-B564-FE24559EDA3A}"/>
                </a:ext>
              </a:extLst>
            </p:cNvPr>
            <p:cNvSpPr/>
            <p:nvPr/>
          </p:nvSpPr>
          <p:spPr>
            <a:xfrm>
              <a:off x="5539638" y="4733126"/>
              <a:ext cx="30058" cy="7041"/>
            </a:xfrm>
            <a:custGeom>
              <a:avLst/>
              <a:gdLst/>
              <a:ahLst/>
              <a:cxnLst/>
              <a:rect l="l" t="t" r="r" b="b"/>
              <a:pathLst>
                <a:path w="1618" h="379" extrusionOk="0">
                  <a:moveTo>
                    <a:pt x="657" y="0"/>
                  </a:moveTo>
                  <a:cubicBezTo>
                    <a:pt x="482" y="0"/>
                    <a:pt x="306" y="16"/>
                    <a:pt x="125" y="42"/>
                  </a:cubicBezTo>
                  <a:cubicBezTo>
                    <a:pt x="1" y="73"/>
                    <a:pt x="21" y="279"/>
                    <a:pt x="133" y="279"/>
                  </a:cubicBezTo>
                  <a:cubicBezTo>
                    <a:pt x="141" y="279"/>
                    <a:pt x="150" y="278"/>
                    <a:pt x="159" y="276"/>
                  </a:cubicBezTo>
                  <a:cubicBezTo>
                    <a:pt x="267" y="267"/>
                    <a:pt x="373" y="263"/>
                    <a:pt x="479" y="263"/>
                  </a:cubicBezTo>
                  <a:cubicBezTo>
                    <a:pt x="794" y="263"/>
                    <a:pt x="1101" y="301"/>
                    <a:pt x="1426" y="376"/>
                  </a:cubicBezTo>
                  <a:cubicBezTo>
                    <a:pt x="1435" y="378"/>
                    <a:pt x="1444" y="379"/>
                    <a:pt x="1452" y="379"/>
                  </a:cubicBezTo>
                  <a:cubicBezTo>
                    <a:pt x="1568" y="379"/>
                    <a:pt x="1617" y="173"/>
                    <a:pt x="1493" y="142"/>
                  </a:cubicBezTo>
                  <a:cubicBezTo>
                    <a:pt x="1207" y="40"/>
                    <a:pt x="933" y="0"/>
                    <a:pt x="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077;p71">
              <a:extLst>
                <a:ext uri="{FF2B5EF4-FFF2-40B4-BE49-F238E27FC236}">
                  <a16:creationId xmlns:a16="http://schemas.microsoft.com/office/drawing/2014/main" id="{CF4F8CD2-C7B2-433F-A020-7A5BF6936AD2}"/>
                </a:ext>
              </a:extLst>
            </p:cNvPr>
            <p:cNvSpPr/>
            <p:nvPr/>
          </p:nvSpPr>
          <p:spPr>
            <a:xfrm>
              <a:off x="5475787" y="4226127"/>
              <a:ext cx="37675" cy="7134"/>
            </a:xfrm>
            <a:custGeom>
              <a:avLst/>
              <a:gdLst/>
              <a:ahLst/>
              <a:cxnLst/>
              <a:rect l="l" t="t" r="r" b="b"/>
              <a:pathLst>
                <a:path w="2028" h="384" extrusionOk="0">
                  <a:moveTo>
                    <a:pt x="976" y="1"/>
                  </a:moveTo>
                  <a:cubicBezTo>
                    <a:pt x="693" y="1"/>
                    <a:pt x="410" y="33"/>
                    <a:pt x="126" y="80"/>
                  </a:cubicBezTo>
                  <a:cubicBezTo>
                    <a:pt x="1" y="80"/>
                    <a:pt x="23" y="317"/>
                    <a:pt x="137" y="317"/>
                  </a:cubicBezTo>
                  <a:cubicBezTo>
                    <a:pt x="144" y="317"/>
                    <a:pt x="152" y="316"/>
                    <a:pt x="160" y="314"/>
                  </a:cubicBezTo>
                  <a:cubicBezTo>
                    <a:pt x="304" y="298"/>
                    <a:pt x="445" y="291"/>
                    <a:pt x="583" y="291"/>
                  </a:cubicBezTo>
                  <a:cubicBezTo>
                    <a:pt x="1021" y="291"/>
                    <a:pt x="1438" y="355"/>
                    <a:pt x="1894" y="380"/>
                  </a:cubicBezTo>
                  <a:cubicBezTo>
                    <a:pt x="1903" y="383"/>
                    <a:pt x="1911" y="384"/>
                    <a:pt x="1919" y="384"/>
                  </a:cubicBezTo>
                  <a:cubicBezTo>
                    <a:pt x="2027" y="384"/>
                    <a:pt x="2021" y="178"/>
                    <a:pt x="1928" y="147"/>
                  </a:cubicBezTo>
                  <a:cubicBezTo>
                    <a:pt x="1611" y="41"/>
                    <a:pt x="1293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078;p71">
              <a:extLst>
                <a:ext uri="{FF2B5EF4-FFF2-40B4-BE49-F238E27FC236}">
                  <a16:creationId xmlns:a16="http://schemas.microsoft.com/office/drawing/2014/main" id="{2C02AD01-D3D5-4347-991B-10036DF0B08E}"/>
                </a:ext>
              </a:extLst>
            </p:cNvPr>
            <p:cNvSpPr/>
            <p:nvPr/>
          </p:nvSpPr>
          <p:spPr>
            <a:xfrm>
              <a:off x="5476270" y="4737621"/>
              <a:ext cx="37192" cy="4626"/>
            </a:xfrm>
            <a:custGeom>
              <a:avLst/>
              <a:gdLst/>
              <a:ahLst/>
              <a:cxnLst/>
              <a:rect l="l" t="t" r="r" b="b"/>
              <a:pathLst>
                <a:path w="2002" h="249" extrusionOk="0">
                  <a:moveTo>
                    <a:pt x="134" y="0"/>
                  </a:moveTo>
                  <a:cubicBezTo>
                    <a:pt x="0" y="34"/>
                    <a:pt x="0" y="234"/>
                    <a:pt x="134" y="234"/>
                  </a:cubicBezTo>
                  <a:cubicBezTo>
                    <a:pt x="512" y="234"/>
                    <a:pt x="905" y="249"/>
                    <a:pt x="1293" y="249"/>
                  </a:cubicBezTo>
                  <a:cubicBezTo>
                    <a:pt x="1487" y="249"/>
                    <a:pt x="1679" y="245"/>
                    <a:pt x="1868" y="234"/>
                  </a:cubicBezTo>
                  <a:cubicBezTo>
                    <a:pt x="2002" y="234"/>
                    <a:pt x="2002" y="34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079;p71">
              <a:extLst>
                <a:ext uri="{FF2B5EF4-FFF2-40B4-BE49-F238E27FC236}">
                  <a16:creationId xmlns:a16="http://schemas.microsoft.com/office/drawing/2014/main" id="{01EC1853-AE59-4200-9E32-CCEA1E1C5839}"/>
                </a:ext>
              </a:extLst>
            </p:cNvPr>
            <p:cNvSpPr/>
            <p:nvPr/>
          </p:nvSpPr>
          <p:spPr>
            <a:xfrm>
              <a:off x="5413050" y="4735559"/>
              <a:ext cx="36579" cy="5796"/>
            </a:xfrm>
            <a:custGeom>
              <a:avLst/>
              <a:gdLst/>
              <a:ahLst/>
              <a:cxnLst/>
              <a:rect l="l" t="t" r="r" b="b"/>
              <a:pathLst>
                <a:path w="1969" h="312" extrusionOk="0">
                  <a:moveTo>
                    <a:pt x="841" y="1"/>
                  </a:moveTo>
                  <a:cubicBezTo>
                    <a:pt x="604" y="1"/>
                    <a:pt x="369" y="17"/>
                    <a:pt x="134" y="45"/>
                  </a:cubicBezTo>
                  <a:cubicBezTo>
                    <a:pt x="1" y="45"/>
                    <a:pt x="1" y="245"/>
                    <a:pt x="134" y="245"/>
                  </a:cubicBezTo>
                  <a:cubicBezTo>
                    <a:pt x="286" y="236"/>
                    <a:pt x="438" y="232"/>
                    <a:pt x="590" y="232"/>
                  </a:cubicBezTo>
                  <a:cubicBezTo>
                    <a:pt x="1005" y="232"/>
                    <a:pt x="1420" y="263"/>
                    <a:pt x="1836" y="311"/>
                  </a:cubicBezTo>
                  <a:cubicBezTo>
                    <a:pt x="1936" y="311"/>
                    <a:pt x="1969" y="145"/>
                    <a:pt x="1869" y="111"/>
                  </a:cubicBezTo>
                  <a:cubicBezTo>
                    <a:pt x="1517" y="33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080;p71">
              <a:extLst>
                <a:ext uri="{FF2B5EF4-FFF2-40B4-BE49-F238E27FC236}">
                  <a16:creationId xmlns:a16="http://schemas.microsoft.com/office/drawing/2014/main" id="{8FF83010-5A5B-441A-A37F-DC95CAB31563}"/>
                </a:ext>
              </a:extLst>
            </p:cNvPr>
            <p:cNvSpPr/>
            <p:nvPr/>
          </p:nvSpPr>
          <p:spPr>
            <a:xfrm>
              <a:off x="5414908" y="4221799"/>
              <a:ext cx="34721" cy="5833"/>
            </a:xfrm>
            <a:custGeom>
              <a:avLst/>
              <a:gdLst/>
              <a:ahLst/>
              <a:cxnLst/>
              <a:rect l="l" t="t" r="r" b="b"/>
              <a:pathLst>
                <a:path w="1869" h="314" extrusionOk="0">
                  <a:moveTo>
                    <a:pt x="887" y="0"/>
                  </a:moveTo>
                  <a:cubicBezTo>
                    <a:pt x="620" y="0"/>
                    <a:pt x="353" y="33"/>
                    <a:pt x="101" y="80"/>
                  </a:cubicBezTo>
                  <a:cubicBezTo>
                    <a:pt x="1" y="80"/>
                    <a:pt x="34" y="247"/>
                    <a:pt x="134" y="247"/>
                  </a:cubicBezTo>
                  <a:cubicBezTo>
                    <a:pt x="211" y="242"/>
                    <a:pt x="287" y="240"/>
                    <a:pt x="363" y="240"/>
                  </a:cubicBezTo>
                  <a:cubicBezTo>
                    <a:pt x="821" y="240"/>
                    <a:pt x="1278" y="313"/>
                    <a:pt x="1736" y="313"/>
                  </a:cubicBezTo>
                  <a:cubicBezTo>
                    <a:pt x="1836" y="313"/>
                    <a:pt x="1869" y="180"/>
                    <a:pt x="1769" y="146"/>
                  </a:cubicBezTo>
                  <a:cubicBezTo>
                    <a:pt x="1487" y="41"/>
                    <a:pt x="1186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081;p71">
              <a:extLst>
                <a:ext uri="{FF2B5EF4-FFF2-40B4-BE49-F238E27FC236}">
                  <a16:creationId xmlns:a16="http://schemas.microsoft.com/office/drawing/2014/main" id="{A64F4B8B-E2B2-47B4-88F2-9F294E4E8E2C}"/>
                </a:ext>
              </a:extLst>
            </p:cNvPr>
            <p:cNvSpPr/>
            <p:nvPr/>
          </p:nvSpPr>
          <p:spPr>
            <a:xfrm>
              <a:off x="5356259" y="4218250"/>
              <a:ext cx="36375" cy="7115"/>
            </a:xfrm>
            <a:custGeom>
              <a:avLst/>
              <a:gdLst/>
              <a:ahLst/>
              <a:cxnLst/>
              <a:rect l="l" t="t" r="r" b="b"/>
              <a:pathLst>
                <a:path w="1958" h="383" extrusionOk="0">
                  <a:moveTo>
                    <a:pt x="191" y="1"/>
                  </a:moveTo>
                  <a:cubicBezTo>
                    <a:pt x="48" y="1"/>
                    <a:pt x="0" y="206"/>
                    <a:pt x="156" y="237"/>
                  </a:cubicBezTo>
                  <a:cubicBezTo>
                    <a:pt x="564" y="339"/>
                    <a:pt x="971" y="383"/>
                    <a:pt x="1394" y="383"/>
                  </a:cubicBezTo>
                  <a:cubicBezTo>
                    <a:pt x="1524" y="383"/>
                    <a:pt x="1656" y="379"/>
                    <a:pt x="1790" y="371"/>
                  </a:cubicBezTo>
                  <a:cubicBezTo>
                    <a:pt x="1957" y="337"/>
                    <a:pt x="1957" y="104"/>
                    <a:pt x="1790" y="104"/>
                  </a:cubicBezTo>
                  <a:cubicBezTo>
                    <a:pt x="1257" y="104"/>
                    <a:pt x="723" y="104"/>
                    <a:pt x="223" y="4"/>
                  </a:cubicBezTo>
                  <a:cubicBezTo>
                    <a:pt x="212" y="2"/>
                    <a:pt x="201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082;p71">
              <a:extLst>
                <a:ext uri="{FF2B5EF4-FFF2-40B4-BE49-F238E27FC236}">
                  <a16:creationId xmlns:a16="http://schemas.microsoft.com/office/drawing/2014/main" id="{8DDEBD79-E6D8-467C-9189-DC770B24A01F}"/>
                </a:ext>
              </a:extLst>
            </p:cNvPr>
            <p:cNvSpPr/>
            <p:nvPr/>
          </p:nvSpPr>
          <p:spPr>
            <a:xfrm>
              <a:off x="5350463" y="4733442"/>
              <a:ext cx="33495" cy="5090"/>
            </a:xfrm>
            <a:custGeom>
              <a:avLst/>
              <a:gdLst/>
              <a:ahLst/>
              <a:cxnLst/>
              <a:rect l="l" t="t" r="r" b="b"/>
              <a:pathLst>
                <a:path w="1803" h="274" extrusionOk="0">
                  <a:moveTo>
                    <a:pt x="918" y="0"/>
                  </a:moveTo>
                  <a:cubicBezTo>
                    <a:pt x="668" y="0"/>
                    <a:pt x="418" y="8"/>
                    <a:pt x="168" y="25"/>
                  </a:cubicBezTo>
                  <a:cubicBezTo>
                    <a:pt x="1" y="25"/>
                    <a:pt x="1" y="259"/>
                    <a:pt x="168" y="259"/>
                  </a:cubicBezTo>
                  <a:cubicBezTo>
                    <a:pt x="334" y="270"/>
                    <a:pt x="501" y="273"/>
                    <a:pt x="668" y="273"/>
                  </a:cubicBezTo>
                  <a:cubicBezTo>
                    <a:pt x="1002" y="273"/>
                    <a:pt x="1335" y="259"/>
                    <a:pt x="1669" y="259"/>
                  </a:cubicBezTo>
                  <a:cubicBezTo>
                    <a:pt x="1802" y="225"/>
                    <a:pt x="1802" y="25"/>
                    <a:pt x="1669" y="25"/>
                  </a:cubicBezTo>
                  <a:cubicBezTo>
                    <a:pt x="1419" y="8"/>
                    <a:pt x="1168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083;p71">
              <a:extLst>
                <a:ext uri="{FF2B5EF4-FFF2-40B4-BE49-F238E27FC236}">
                  <a16:creationId xmlns:a16="http://schemas.microsoft.com/office/drawing/2014/main" id="{4A10B8D7-87B6-4D65-B9B5-1580065A190D}"/>
                </a:ext>
              </a:extLst>
            </p:cNvPr>
            <p:cNvSpPr/>
            <p:nvPr/>
          </p:nvSpPr>
          <p:spPr>
            <a:xfrm>
              <a:off x="5304632" y="4216393"/>
              <a:ext cx="27885" cy="6892"/>
            </a:xfrm>
            <a:custGeom>
              <a:avLst/>
              <a:gdLst/>
              <a:ahLst/>
              <a:cxnLst/>
              <a:rect l="l" t="t" r="r" b="b"/>
              <a:pathLst>
                <a:path w="1501" h="371" extrusionOk="0">
                  <a:moveTo>
                    <a:pt x="139" y="1"/>
                  </a:moveTo>
                  <a:cubicBezTo>
                    <a:pt x="0" y="1"/>
                    <a:pt x="9" y="237"/>
                    <a:pt x="166" y="237"/>
                  </a:cubicBezTo>
                  <a:cubicBezTo>
                    <a:pt x="566" y="304"/>
                    <a:pt x="967" y="371"/>
                    <a:pt x="1334" y="371"/>
                  </a:cubicBezTo>
                  <a:cubicBezTo>
                    <a:pt x="1467" y="371"/>
                    <a:pt x="1500" y="137"/>
                    <a:pt x="1367" y="137"/>
                  </a:cubicBezTo>
                  <a:cubicBezTo>
                    <a:pt x="967" y="37"/>
                    <a:pt x="566" y="4"/>
                    <a:pt x="166" y="4"/>
                  </a:cubicBezTo>
                  <a:cubicBezTo>
                    <a:pt x="156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084;p71">
              <a:extLst>
                <a:ext uri="{FF2B5EF4-FFF2-40B4-BE49-F238E27FC236}">
                  <a16:creationId xmlns:a16="http://schemas.microsoft.com/office/drawing/2014/main" id="{32CAA5B5-9123-4094-9D2F-2C91445F7AB7}"/>
                </a:ext>
              </a:extLst>
            </p:cNvPr>
            <p:cNvSpPr/>
            <p:nvPr/>
          </p:nvSpPr>
          <p:spPr>
            <a:xfrm>
              <a:off x="5281689" y="4737770"/>
              <a:ext cx="36579" cy="4459"/>
            </a:xfrm>
            <a:custGeom>
              <a:avLst/>
              <a:gdLst/>
              <a:ahLst/>
              <a:cxnLst/>
              <a:rect l="l" t="t" r="r" b="b"/>
              <a:pathLst>
                <a:path w="1969" h="240" extrusionOk="0">
                  <a:moveTo>
                    <a:pt x="984" y="1"/>
                  </a:moveTo>
                  <a:cubicBezTo>
                    <a:pt x="701" y="1"/>
                    <a:pt x="417" y="9"/>
                    <a:pt x="134" y="26"/>
                  </a:cubicBezTo>
                  <a:cubicBezTo>
                    <a:pt x="0" y="26"/>
                    <a:pt x="0" y="192"/>
                    <a:pt x="134" y="192"/>
                  </a:cubicBezTo>
                  <a:cubicBezTo>
                    <a:pt x="535" y="216"/>
                    <a:pt x="936" y="240"/>
                    <a:pt x="1337" y="240"/>
                  </a:cubicBezTo>
                  <a:cubicBezTo>
                    <a:pt x="1503" y="240"/>
                    <a:pt x="1669" y="236"/>
                    <a:pt x="1835" y="226"/>
                  </a:cubicBezTo>
                  <a:cubicBezTo>
                    <a:pt x="1968" y="226"/>
                    <a:pt x="1968" y="26"/>
                    <a:pt x="1835" y="26"/>
                  </a:cubicBezTo>
                  <a:cubicBezTo>
                    <a:pt x="1551" y="9"/>
                    <a:pt x="1268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085;p71">
              <a:extLst>
                <a:ext uri="{FF2B5EF4-FFF2-40B4-BE49-F238E27FC236}">
                  <a16:creationId xmlns:a16="http://schemas.microsoft.com/office/drawing/2014/main" id="{4C5F4D8C-3BAF-4871-BE2E-E023FE32A494}"/>
                </a:ext>
              </a:extLst>
            </p:cNvPr>
            <p:cNvSpPr/>
            <p:nvPr/>
          </p:nvSpPr>
          <p:spPr>
            <a:xfrm>
              <a:off x="5239537" y="4220164"/>
              <a:ext cx="39682" cy="6837"/>
            </a:xfrm>
            <a:custGeom>
              <a:avLst/>
              <a:gdLst/>
              <a:ahLst/>
              <a:cxnLst/>
              <a:rect l="l" t="t" r="r" b="b"/>
              <a:pathLst>
                <a:path w="2136" h="368" extrusionOk="0">
                  <a:moveTo>
                    <a:pt x="134" y="1"/>
                  </a:moveTo>
                  <a:cubicBezTo>
                    <a:pt x="1" y="1"/>
                    <a:pt x="1" y="234"/>
                    <a:pt x="134" y="234"/>
                  </a:cubicBezTo>
                  <a:cubicBezTo>
                    <a:pt x="735" y="301"/>
                    <a:pt x="1335" y="368"/>
                    <a:pt x="1969" y="368"/>
                  </a:cubicBezTo>
                  <a:cubicBezTo>
                    <a:pt x="2136" y="368"/>
                    <a:pt x="2102" y="134"/>
                    <a:pt x="1969" y="134"/>
                  </a:cubicBezTo>
                  <a:cubicBezTo>
                    <a:pt x="1369" y="68"/>
                    <a:pt x="735" y="34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086;p71">
              <a:extLst>
                <a:ext uri="{FF2B5EF4-FFF2-40B4-BE49-F238E27FC236}">
                  <a16:creationId xmlns:a16="http://schemas.microsoft.com/office/drawing/2014/main" id="{E3C4138B-7A6C-457E-B587-00974A96E125}"/>
                </a:ext>
              </a:extLst>
            </p:cNvPr>
            <p:cNvSpPr/>
            <p:nvPr/>
          </p:nvSpPr>
          <p:spPr>
            <a:xfrm>
              <a:off x="5216612" y="4735764"/>
              <a:ext cx="37824" cy="9920"/>
            </a:xfrm>
            <a:custGeom>
              <a:avLst/>
              <a:gdLst/>
              <a:ahLst/>
              <a:cxnLst/>
              <a:rect l="l" t="t" r="r" b="b"/>
              <a:pathLst>
                <a:path w="2036" h="534" extrusionOk="0">
                  <a:moveTo>
                    <a:pt x="234" y="0"/>
                  </a:moveTo>
                  <a:cubicBezTo>
                    <a:pt x="67" y="0"/>
                    <a:pt x="1" y="200"/>
                    <a:pt x="167" y="234"/>
                  </a:cubicBezTo>
                  <a:cubicBezTo>
                    <a:pt x="735" y="334"/>
                    <a:pt x="1335" y="467"/>
                    <a:pt x="1902" y="534"/>
                  </a:cubicBezTo>
                  <a:cubicBezTo>
                    <a:pt x="2035" y="534"/>
                    <a:pt x="2035" y="367"/>
                    <a:pt x="1935" y="334"/>
                  </a:cubicBezTo>
                  <a:cubicBezTo>
                    <a:pt x="1368" y="167"/>
                    <a:pt x="801" y="10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087;p71">
              <a:extLst>
                <a:ext uri="{FF2B5EF4-FFF2-40B4-BE49-F238E27FC236}">
                  <a16:creationId xmlns:a16="http://schemas.microsoft.com/office/drawing/2014/main" id="{C43A9C88-884E-4E06-9E4D-57B04E93074E}"/>
                </a:ext>
              </a:extLst>
            </p:cNvPr>
            <p:cNvSpPr/>
            <p:nvPr/>
          </p:nvSpPr>
          <p:spPr>
            <a:xfrm>
              <a:off x="5189340" y="4222040"/>
              <a:ext cx="24188" cy="24522"/>
            </a:xfrm>
            <a:custGeom>
              <a:avLst/>
              <a:gdLst/>
              <a:ahLst/>
              <a:cxnLst/>
              <a:rect l="l" t="t" r="r" b="b"/>
              <a:pathLst>
                <a:path w="1302" h="1320" extrusionOk="0">
                  <a:moveTo>
                    <a:pt x="1135" y="0"/>
                  </a:moveTo>
                  <a:cubicBezTo>
                    <a:pt x="501" y="0"/>
                    <a:pt x="34" y="600"/>
                    <a:pt x="1" y="1201"/>
                  </a:cubicBezTo>
                  <a:cubicBezTo>
                    <a:pt x="1" y="1276"/>
                    <a:pt x="75" y="1319"/>
                    <a:pt x="145" y="1319"/>
                  </a:cubicBezTo>
                  <a:cubicBezTo>
                    <a:pt x="200" y="1319"/>
                    <a:pt x="253" y="1293"/>
                    <a:pt x="268" y="1234"/>
                  </a:cubicBezTo>
                  <a:cubicBezTo>
                    <a:pt x="335" y="734"/>
                    <a:pt x="701" y="400"/>
                    <a:pt x="1168" y="267"/>
                  </a:cubicBezTo>
                  <a:cubicBezTo>
                    <a:pt x="1302" y="234"/>
                    <a:pt x="1269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088;p71">
              <a:extLst>
                <a:ext uri="{FF2B5EF4-FFF2-40B4-BE49-F238E27FC236}">
                  <a16:creationId xmlns:a16="http://schemas.microsoft.com/office/drawing/2014/main" id="{BCD5D0C1-5E78-4112-9325-7ED483BB9207}"/>
                </a:ext>
              </a:extLst>
            </p:cNvPr>
            <p:cNvSpPr/>
            <p:nvPr/>
          </p:nvSpPr>
          <p:spPr>
            <a:xfrm>
              <a:off x="5186869" y="4703810"/>
              <a:ext cx="13970" cy="30764"/>
            </a:xfrm>
            <a:custGeom>
              <a:avLst/>
              <a:gdLst/>
              <a:ahLst/>
              <a:cxnLst/>
              <a:rect l="l" t="t" r="r" b="b"/>
              <a:pathLst>
                <a:path w="752" h="1656" extrusionOk="0">
                  <a:moveTo>
                    <a:pt x="190" y="1"/>
                  </a:moveTo>
                  <a:cubicBezTo>
                    <a:pt x="135" y="1"/>
                    <a:pt x="82" y="27"/>
                    <a:pt x="67" y="86"/>
                  </a:cubicBezTo>
                  <a:cubicBezTo>
                    <a:pt x="1" y="653"/>
                    <a:pt x="134" y="1186"/>
                    <a:pt x="534" y="1620"/>
                  </a:cubicBezTo>
                  <a:cubicBezTo>
                    <a:pt x="551" y="1645"/>
                    <a:pt x="574" y="1656"/>
                    <a:pt x="598" y="1656"/>
                  </a:cubicBezTo>
                  <a:cubicBezTo>
                    <a:pt x="670" y="1656"/>
                    <a:pt x="751" y="1562"/>
                    <a:pt x="701" y="1487"/>
                  </a:cubicBezTo>
                  <a:cubicBezTo>
                    <a:pt x="434" y="1053"/>
                    <a:pt x="334" y="619"/>
                    <a:pt x="334" y="119"/>
                  </a:cubicBezTo>
                  <a:cubicBezTo>
                    <a:pt x="334" y="44"/>
                    <a:pt x="26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089;p71">
              <a:extLst>
                <a:ext uri="{FF2B5EF4-FFF2-40B4-BE49-F238E27FC236}">
                  <a16:creationId xmlns:a16="http://schemas.microsoft.com/office/drawing/2014/main" id="{30FF485B-9E83-4C91-A644-2CB0CD6ECD51}"/>
                </a:ext>
              </a:extLst>
            </p:cNvPr>
            <p:cNvSpPr/>
            <p:nvPr/>
          </p:nvSpPr>
          <p:spPr>
            <a:xfrm>
              <a:off x="5186256" y="4476942"/>
              <a:ext cx="12503" cy="38511"/>
            </a:xfrm>
            <a:custGeom>
              <a:avLst/>
              <a:gdLst/>
              <a:ahLst/>
              <a:cxnLst/>
              <a:rect l="l" t="t" r="r" b="b"/>
              <a:pathLst>
                <a:path w="673" h="2073" extrusionOk="0">
                  <a:moveTo>
                    <a:pt x="228" y="1"/>
                  </a:moveTo>
                  <a:cubicBezTo>
                    <a:pt x="174" y="1"/>
                    <a:pt x="118" y="35"/>
                    <a:pt x="100" y="89"/>
                  </a:cubicBezTo>
                  <a:cubicBezTo>
                    <a:pt x="0" y="723"/>
                    <a:pt x="167" y="1390"/>
                    <a:pt x="400" y="1990"/>
                  </a:cubicBezTo>
                  <a:cubicBezTo>
                    <a:pt x="428" y="2046"/>
                    <a:pt x="485" y="2073"/>
                    <a:pt x="537" y="2073"/>
                  </a:cubicBezTo>
                  <a:cubicBezTo>
                    <a:pt x="610" y="2073"/>
                    <a:pt x="673" y="2021"/>
                    <a:pt x="634" y="1924"/>
                  </a:cubicBezTo>
                  <a:cubicBezTo>
                    <a:pt x="434" y="1323"/>
                    <a:pt x="434" y="723"/>
                    <a:pt x="334" y="89"/>
                  </a:cubicBezTo>
                  <a:cubicBezTo>
                    <a:pt x="318" y="27"/>
                    <a:pt x="274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090;p71">
              <a:extLst>
                <a:ext uri="{FF2B5EF4-FFF2-40B4-BE49-F238E27FC236}">
                  <a16:creationId xmlns:a16="http://schemas.microsoft.com/office/drawing/2014/main" id="{9C11A488-51E5-48A4-BF6F-5E158E4CA108}"/>
                </a:ext>
              </a:extLst>
            </p:cNvPr>
            <p:cNvSpPr/>
            <p:nvPr/>
          </p:nvSpPr>
          <p:spPr>
            <a:xfrm>
              <a:off x="5188727" y="4405920"/>
              <a:ext cx="7450" cy="35966"/>
            </a:xfrm>
            <a:custGeom>
              <a:avLst/>
              <a:gdLst/>
              <a:ahLst/>
              <a:cxnLst/>
              <a:rect l="l" t="t" r="r" b="b"/>
              <a:pathLst>
                <a:path w="401" h="1936" extrusionOk="0">
                  <a:moveTo>
                    <a:pt x="188" y="1"/>
                  </a:moveTo>
                  <a:cubicBezTo>
                    <a:pt x="142" y="1"/>
                    <a:pt x="101" y="26"/>
                    <a:pt x="101" y="76"/>
                  </a:cubicBezTo>
                  <a:cubicBezTo>
                    <a:pt x="1" y="643"/>
                    <a:pt x="34" y="1210"/>
                    <a:pt x="67" y="1810"/>
                  </a:cubicBezTo>
                  <a:cubicBezTo>
                    <a:pt x="67" y="1894"/>
                    <a:pt x="126" y="1936"/>
                    <a:pt x="188" y="1936"/>
                  </a:cubicBezTo>
                  <a:cubicBezTo>
                    <a:pt x="251" y="1936"/>
                    <a:pt x="318" y="1894"/>
                    <a:pt x="334" y="1810"/>
                  </a:cubicBezTo>
                  <a:cubicBezTo>
                    <a:pt x="334" y="1210"/>
                    <a:pt x="401" y="643"/>
                    <a:pt x="301" y="76"/>
                  </a:cubicBezTo>
                  <a:cubicBezTo>
                    <a:pt x="284" y="26"/>
                    <a:pt x="234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091;p71">
              <a:extLst>
                <a:ext uri="{FF2B5EF4-FFF2-40B4-BE49-F238E27FC236}">
                  <a16:creationId xmlns:a16="http://schemas.microsoft.com/office/drawing/2014/main" id="{4BD9F336-79E3-4C82-B9A1-FA652B10FFEC}"/>
                </a:ext>
              </a:extLst>
            </p:cNvPr>
            <p:cNvSpPr/>
            <p:nvPr/>
          </p:nvSpPr>
          <p:spPr>
            <a:xfrm>
              <a:off x="5189340" y="4544898"/>
              <a:ext cx="6223" cy="31619"/>
            </a:xfrm>
            <a:custGeom>
              <a:avLst/>
              <a:gdLst/>
              <a:ahLst/>
              <a:cxnLst/>
              <a:rect l="l" t="t" r="r" b="b"/>
              <a:pathLst>
                <a:path w="335" h="1702" extrusionOk="0">
                  <a:moveTo>
                    <a:pt x="168" y="0"/>
                  </a:moveTo>
                  <a:cubicBezTo>
                    <a:pt x="118" y="0"/>
                    <a:pt x="68" y="34"/>
                    <a:pt x="68" y="100"/>
                  </a:cubicBezTo>
                  <a:cubicBezTo>
                    <a:pt x="1" y="601"/>
                    <a:pt x="34" y="1101"/>
                    <a:pt x="68" y="1601"/>
                  </a:cubicBezTo>
                  <a:cubicBezTo>
                    <a:pt x="68" y="1668"/>
                    <a:pt x="118" y="1701"/>
                    <a:pt x="168" y="1701"/>
                  </a:cubicBezTo>
                  <a:cubicBezTo>
                    <a:pt x="218" y="1701"/>
                    <a:pt x="268" y="1668"/>
                    <a:pt x="268" y="1601"/>
                  </a:cubicBezTo>
                  <a:cubicBezTo>
                    <a:pt x="301" y="1101"/>
                    <a:pt x="335" y="601"/>
                    <a:pt x="268" y="100"/>
                  </a:cubicBezTo>
                  <a:cubicBezTo>
                    <a:pt x="268" y="34"/>
                    <a:pt x="218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092;p71">
              <a:extLst>
                <a:ext uri="{FF2B5EF4-FFF2-40B4-BE49-F238E27FC236}">
                  <a16:creationId xmlns:a16="http://schemas.microsoft.com/office/drawing/2014/main" id="{4FE93052-265A-44C2-9AB2-6AB36A35D5BD}"/>
                </a:ext>
              </a:extLst>
            </p:cNvPr>
            <p:cNvSpPr/>
            <p:nvPr/>
          </p:nvSpPr>
          <p:spPr>
            <a:xfrm>
              <a:off x="5185625" y="4273927"/>
              <a:ext cx="9326" cy="34721"/>
            </a:xfrm>
            <a:custGeom>
              <a:avLst/>
              <a:gdLst/>
              <a:ahLst/>
              <a:cxnLst/>
              <a:rect l="l" t="t" r="r" b="b"/>
              <a:pathLst>
                <a:path w="502" h="1869" extrusionOk="0">
                  <a:moveTo>
                    <a:pt x="264" y="1"/>
                  </a:moveTo>
                  <a:cubicBezTo>
                    <a:pt x="209" y="1"/>
                    <a:pt x="151" y="26"/>
                    <a:pt x="134" y="76"/>
                  </a:cubicBezTo>
                  <a:cubicBezTo>
                    <a:pt x="1" y="609"/>
                    <a:pt x="68" y="1210"/>
                    <a:pt x="101" y="1744"/>
                  </a:cubicBezTo>
                  <a:cubicBezTo>
                    <a:pt x="118" y="1827"/>
                    <a:pt x="193" y="1869"/>
                    <a:pt x="264" y="1869"/>
                  </a:cubicBezTo>
                  <a:cubicBezTo>
                    <a:pt x="334" y="1869"/>
                    <a:pt x="401" y="1827"/>
                    <a:pt x="401" y="1744"/>
                  </a:cubicBezTo>
                  <a:cubicBezTo>
                    <a:pt x="434" y="1210"/>
                    <a:pt x="501" y="609"/>
                    <a:pt x="368" y="76"/>
                  </a:cubicBezTo>
                  <a:cubicBezTo>
                    <a:pt x="368" y="26"/>
                    <a:pt x="318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093;p71">
              <a:extLst>
                <a:ext uri="{FF2B5EF4-FFF2-40B4-BE49-F238E27FC236}">
                  <a16:creationId xmlns:a16="http://schemas.microsoft.com/office/drawing/2014/main" id="{82A51F13-A945-4D62-A91A-9BC71DE49951}"/>
                </a:ext>
              </a:extLst>
            </p:cNvPr>
            <p:cNvSpPr/>
            <p:nvPr/>
          </p:nvSpPr>
          <p:spPr>
            <a:xfrm>
              <a:off x="5186256" y="4339468"/>
              <a:ext cx="8063" cy="38585"/>
            </a:xfrm>
            <a:custGeom>
              <a:avLst/>
              <a:gdLst/>
              <a:ahLst/>
              <a:cxnLst/>
              <a:rect l="l" t="t" r="r" b="b"/>
              <a:pathLst>
                <a:path w="434" h="2077" extrusionOk="0">
                  <a:moveTo>
                    <a:pt x="217" y="0"/>
                  </a:moveTo>
                  <a:cubicBezTo>
                    <a:pt x="150" y="0"/>
                    <a:pt x="84" y="50"/>
                    <a:pt x="67" y="150"/>
                  </a:cubicBezTo>
                  <a:cubicBezTo>
                    <a:pt x="0" y="751"/>
                    <a:pt x="67" y="1351"/>
                    <a:pt x="100" y="1952"/>
                  </a:cubicBezTo>
                  <a:cubicBezTo>
                    <a:pt x="100" y="2035"/>
                    <a:pt x="159" y="2077"/>
                    <a:pt x="217" y="2077"/>
                  </a:cubicBezTo>
                  <a:cubicBezTo>
                    <a:pt x="275" y="2077"/>
                    <a:pt x="334" y="2035"/>
                    <a:pt x="334" y="1952"/>
                  </a:cubicBezTo>
                  <a:cubicBezTo>
                    <a:pt x="367" y="1351"/>
                    <a:pt x="434" y="751"/>
                    <a:pt x="367" y="150"/>
                  </a:cubicBezTo>
                  <a:cubicBezTo>
                    <a:pt x="350" y="50"/>
                    <a:pt x="28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094;p71">
              <a:extLst>
                <a:ext uri="{FF2B5EF4-FFF2-40B4-BE49-F238E27FC236}">
                  <a16:creationId xmlns:a16="http://schemas.microsoft.com/office/drawing/2014/main" id="{71E3A3D6-D94C-4610-8412-9037A217D04A}"/>
                </a:ext>
              </a:extLst>
            </p:cNvPr>
            <p:cNvSpPr/>
            <p:nvPr/>
          </p:nvSpPr>
          <p:spPr>
            <a:xfrm>
              <a:off x="5188114" y="4652722"/>
              <a:ext cx="4347" cy="24950"/>
            </a:xfrm>
            <a:custGeom>
              <a:avLst/>
              <a:gdLst/>
              <a:ahLst/>
              <a:cxnLst/>
              <a:rect l="l" t="t" r="r" b="b"/>
              <a:pathLst>
                <a:path w="234" h="1343" extrusionOk="0">
                  <a:moveTo>
                    <a:pt x="117" y="0"/>
                  </a:moveTo>
                  <a:cubicBezTo>
                    <a:pt x="75" y="0"/>
                    <a:pt x="34" y="34"/>
                    <a:pt x="34" y="100"/>
                  </a:cubicBezTo>
                  <a:cubicBezTo>
                    <a:pt x="0" y="467"/>
                    <a:pt x="0" y="868"/>
                    <a:pt x="34" y="1268"/>
                  </a:cubicBezTo>
                  <a:cubicBezTo>
                    <a:pt x="34" y="1318"/>
                    <a:pt x="75" y="1343"/>
                    <a:pt x="117" y="1343"/>
                  </a:cubicBezTo>
                  <a:cubicBezTo>
                    <a:pt x="159" y="1343"/>
                    <a:pt x="200" y="1318"/>
                    <a:pt x="200" y="1268"/>
                  </a:cubicBezTo>
                  <a:cubicBezTo>
                    <a:pt x="234" y="868"/>
                    <a:pt x="234" y="467"/>
                    <a:pt x="200" y="100"/>
                  </a:cubicBezTo>
                  <a:cubicBezTo>
                    <a:pt x="200" y="34"/>
                    <a:pt x="159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095;p71">
              <a:extLst>
                <a:ext uri="{FF2B5EF4-FFF2-40B4-BE49-F238E27FC236}">
                  <a16:creationId xmlns:a16="http://schemas.microsoft.com/office/drawing/2014/main" id="{914C883B-12EB-4576-94AB-C073FEFE8509}"/>
                </a:ext>
              </a:extLst>
            </p:cNvPr>
            <p:cNvSpPr/>
            <p:nvPr/>
          </p:nvSpPr>
          <p:spPr>
            <a:xfrm>
              <a:off x="5186256" y="4602990"/>
              <a:ext cx="4347" cy="20770"/>
            </a:xfrm>
            <a:custGeom>
              <a:avLst/>
              <a:gdLst/>
              <a:ahLst/>
              <a:cxnLst/>
              <a:rect l="l" t="t" r="r" b="b"/>
              <a:pathLst>
                <a:path w="234" h="1118" extrusionOk="0">
                  <a:moveTo>
                    <a:pt x="117" y="0"/>
                  </a:moveTo>
                  <a:cubicBezTo>
                    <a:pt x="75" y="0"/>
                    <a:pt x="34" y="25"/>
                    <a:pt x="34" y="75"/>
                  </a:cubicBezTo>
                  <a:cubicBezTo>
                    <a:pt x="0" y="409"/>
                    <a:pt x="34" y="743"/>
                    <a:pt x="34" y="1043"/>
                  </a:cubicBezTo>
                  <a:cubicBezTo>
                    <a:pt x="34" y="1093"/>
                    <a:pt x="75" y="1118"/>
                    <a:pt x="117" y="1118"/>
                  </a:cubicBezTo>
                  <a:cubicBezTo>
                    <a:pt x="159" y="1118"/>
                    <a:pt x="200" y="1093"/>
                    <a:pt x="200" y="1043"/>
                  </a:cubicBezTo>
                  <a:cubicBezTo>
                    <a:pt x="200" y="743"/>
                    <a:pt x="234" y="409"/>
                    <a:pt x="200" y="75"/>
                  </a:cubicBezTo>
                  <a:cubicBezTo>
                    <a:pt x="200" y="25"/>
                    <a:pt x="159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48"/>
          <p:cNvGrpSpPr/>
          <p:nvPr/>
        </p:nvGrpSpPr>
        <p:grpSpPr>
          <a:xfrm>
            <a:off x="1813368" y="108478"/>
            <a:ext cx="4968146" cy="705902"/>
            <a:chOff x="5316325" y="1612757"/>
            <a:chExt cx="1404350" cy="302125"/>
          </a:xfrm>
        </p:grpSpPr>
        <p:sp>
          <p:nvSpPr>
            <p:cNvPr id="1498" name="Google Shape;1498;p48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509" name="Google Shape;1509;p48"/>
          <p:cNvSpPr txBox="1">
            <a:spLocks noGrp="1"/>
          </p:cNvSpPr>
          <p:nvPr>
            <p:ph type="title"/>
          </p:nvPr>
        </p:nvSpPr>
        <p:spPr>
          <a:xfrm>
            <a:off x="2229266" y="175500"/>
            <a:ext cx="4232398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Manifestaciones clínicas </a:t>
            </a:r>
            <a:endParaRPr dirty="0"/>
          </a:p>
        </p:txBody>
      </p:sp>
      <p:grpSp>
        <p:nvGrpSpPr>
          <p:cNvPr id="1510" name="Google Shape;1510;p48"/>
          <p:cNvGrpSpPr/>
          <p:nvPr/>
        </p:nvGrpSpPr>
        <p:grpSpPr>
          <a:xfrm rot="5400000">
            <a:off x="-266031" y="1279257"/>
            <a:ext cx="856150" cy="255275"/>
            <a:chOff x="1654700" y="3107932"/>
            <a:chExt cx="856150" cy="255275"/>
          </a:xfrm>
        </p:grpSpPr>
        <p:sp>
          <p:nvSpPr>
            <p:cNvPr id="1511" name="Google Shape;1511;p48"/>
            <p:cNvSpPr/>
            <p:nvPr/>
          </p:nvSpPr>
          <p:spPr>
            <a:xfrm>
              <a:off x="2427425" y="3297457"/>
              <a:ext cx="59075" cy="53800"/>
            </a:xfrm>
            <a:custGeom>
              <a:avLst/>
              <a:gdLst/>
              <a:ahLst/>
              <a:cxnLst/>
              <a:rect l="l" t="t" r="r" b="b"/>
              <a:pathLst>
                <a:path w="2363" h="2152" extrusionOk="0">
                  <a:moveTo>
                    <a:pt x="733" y="0"/>
                  </a:moveTo>
                  <a:cubicBezTo>
                    <a:pt x="102" y="501"/>
                    <a:pt x="1" y="1473"/>
                    <a:pt x="509" y="2100"/>
                  </a:cubicBezTo>
                  <a:cubicBezTo>
                    <a:pt x="1128" y="2118"/>
                    <a:pt x="1744" y="2134"/>
                    <a:pt x="2363" y="2152"/>
                  </a:cubicBezTo>
                  <a:cubicBezTo>
                    <a:pt x="1790" y="1468"/>
                    <a:pt x="1253" y="741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248100" y="3118557"/>
              <a:ext cx="91275" cy="59025"/>
            </a:xfrm>
            <a:custGeom>
              <a:avLst/>
              <a:gdLst/>
              <a:ahLst/>
              <a:cxnLst/>
              <a:rect l="l" t="t" r="r" b="b"/>
              <a:pathLst>
                <a:path w="3651" h="2361" extrusionOk="0">
                  <a:moveTo>
                    <a:pt x="3362" y="1"/>
                  </a:moveTo>
                  <a:cubicBezTo>
                    <a:pt x="2533" y="7"/>
                    <a:pt x="1706" y="15"/>
                    <a:pt x="881" y="19"/>
                  </a:cubicBezTo>
                  <a:cubicBezTo>
                    <a:pt x="0" y="816"/>
                    <a:pt x="537" y="2319"/>
                    <a:pt x="1762" y="2360"/>
                  </a:cubicBezTo>
                  <a:cubicBezTo>
                    <a:pt x="1784" y="2360"/>
                    <a:pt x="1805" y="2361"/>
                    <a:pt x="1826" y="2361"/>
                  </a:cubicBezTo>
                  <a:cubicBezTo>
                    <a:pt x="3068" y="2361"/>
                    <a:pt x="3650" y="1088"/>
                    <a:pt x="3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383000" y="3151132"/>
              <a:ext cx="73500" cy="61300"/>
            </a:xfrm>
            <a:custGeom>
              <a:avLst/>
              <a:gdLst/>
              <a:ahLst/>
              <a:cxnLst/>
              <a:rect l="l" t="t" r="r" b="b"/>
              <a:pathLst>
                <a:path w="2940" h="2452" extrusionOk="0">
                  <a:moveTo>
                    <a:pt x="1613" y="1"/>
                  </a:moveTo>
                  <a:cubicBezTo>
                    <a:pt x="1320" y="1"/>
                    <a:pt x="1030" y="96"/>
                    <a:pt x="774" y="321"/>
                  </a:cubicBezTo>
                  <a:cubicBezTo>
                    <a:pt x="0" y="1004"/>
                    <a:pt x="374" y="2205"/>
                    <a:pt x="1418" y="2283"/>
                  </a:cubicBezTo>
                  <a:cubicBezTo>
                    <a:pt x="1513" y="2290"/>
                    <a:pt x="1549" y="2366"/>
                    <a:pt x="1533" y="2434"/>
                  </a:cubicBezTo>
                  <a:cubicBezTo>
                    <a:pt x="1575" y="2442"/>
                    <a:pt x="1619" y="2448"/>
                    <a:pt x="1660" y="2452"/>
                  </a:cubicBezTo>
                  <a:cubicBezTo>
                    <a:pt x="2052" y="1831"/>
                    <a:pt x="2487" y="1228"/>
                    <a:pt x="2939" y="639"/>
                  </a:cubicBezTo>
                  <a:cubicBezTo>
                    <a:pt x="2596" y="267"/>
                    <a:pt x="2102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264650" y="3275507"/>
              <a:ext cx="88525" cy="72000"/>
            </a:xfrm>
            <a:custGeom>
              <a:avLst/>
              <a:gdLst/>
              <a:ahLst/>
              <a:cxnLst/>
              <a:rect l="l" t="t" r="r" b="b"/>
              <a:pathLst>
                <a:path w="3541" h="2880" extrusionOk="0">
                  <a:moveTo>
                    <a:pt x="1880" y="0"/>
                  </a:moveTo>
                  <a:cubicBezTo>
                    <a:pt x="1825" y="0"/>
                    <a:pt x="1770" y="3"/>
                    <a:pt x="1714" y="10"/>
                  </a:cubicBezTo>
                  <a:cubicBezTo>
                    <a:pt x="72" y="204"/>
                    <a:pt x="1" y="2495"/>
                    <a:pt x="1611" y="2797"/>
                  </a:cubicBezTo>
                  <a:cubicBezTo>
                    <a:pt x="1647" y="2803"/>
                    <a:pt x="1668" y="2833"/>
                    <a:pt x="1677" y="2868"/>
                  </a:cubicBezTo>
                  <a:cubicBezTo>
                    <a:pt x="1941" y="2871"/>
                    <a:pt x="2201" y="2875"/>
                    <a:pt x="2464" y="2879"/>
                  </a:cubicBezTo>
                  <a:cubicBezTo>
                    <a:pt x="3094" y="2545"/>
                    <a:pt x="3541" y="1882"/>
                    <a:pt x="3347" y="1139"/>
                  </a:cubicBezTo>
                  <a:cubicBezTo>
                    <a:pt x="3176" y="472"/>
                    <a:pt x="2551" y="0"/>
                    <a:pt x="1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020850" y="3292332"/>
              <a:ext cx="108525" cy="53900"/>
            </a:xfrm>
            <a:custGeom>
              <a:avLst/>
              <a:gdLst/>
              <a:ahLst/>
              <a:cxnLst/>
              <a:rect l="l" t="t" r="r" b="b"/>
              <a:pathLst>
                <a:path w="4341" h="2156" extrusionOk="0">
                  <a:moveTo>
                    <a:pt x="2173" y="0"/>
                  </a:moveTo>
                  <a:cubicBezTo>
                    <a:pt x="2152" y="0"/>
                    <a:pt x="2131" y="1"/>
                    <a:pt x="2110" y="1"/>
                  </a:cubicBezTo>
                  <a:cubicBezTo>
                    <a:pt x="951" y="39"/>
                    <a:pt x="106" y="1061"/>
                    <a:pt x="0" y="2156"/>
                  </a:cubicBezTo>
                  <a:cubicBezTo>
                    <a:pt x="714" y="2152"/>
                    <a:pt x="1430" y="2144"/>
                    <a:pt x="2143" y="2142"/>
                  </a:cubicBezTo>
                  <a:cubicBezTo>
                    <a:pt x="2358" y="2141"/>
                    <a:pt x="2573" y="2141"/>
                    <a:pt x="2788" y="2141"/>
                  </a:cubicBezTo>
                  <a:cubicBezTo>
                    <a:pt x="3306" y="2141"/>
                    <a:pt x="3823" y="2143"/>
                    <a:pt x="4341" y="2144"/>
                  </a:cubicBezTo>
                  <a:cubicBezTo>
                    <a:pt x="4327" y="2122"/>
                    <a:pt x="4315" y="2094"/>
                    <a:pt x="4313" y="2061"/>
                  </a:cubicBezTo>
                  <a:cubicBezTo>
                    <a:pt x="4209" y="971"/>
                    <a:pt x="3308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160700" y="3200657"/>
              <a:ext cx="64750" cy="63075"/>
            </a:xfrm>
            <a:custGeom>
              <a:avLst/>
              <a:gdLst/>
              <a:ahLst/>
              <a:cxnLst/>
              <a:rect l="l" t="t" r="r" b="b"/>
              <a:pathLst>
                <a:path w="2590" h="2523" extrusionOk="0">
                  <a:moveTo>
                    <a:pt x="1139" y="1"/>
                  </a:moveTo>
                  <a:cubicBezTo>
                    <a:pt x="1083" y="1"/>
                    <a:pt x="1027" y="4"/>
                    <a:pt x="972" y="11"/>
                  </a:cubicBezTo>
                  <a:cubicBezTo>
                    <a:pt x="961" y="27"/>
                    <a:pt x="947" y="43"/>
                    <a:pt x="924" y="55"/>
                  </a:cubicBezTo>
                  <a:cubicBezTo>
                    <a:pt x="347" y="353"/>
                    <a:pt x="1" y="930"/>
                    <a:pt x="111" y="1593"/>
                  </a:cubicBezTo>
                  <a:cubicBezTo>
                    <a:pt x="209" y="2168"/>
                    <a:pt x="678" y="2522"/>
                    <a:pt x="1234" y="2522"/>
                  </a:cubicBezTo>
                  <a:cubicBezTo>
                    <a:pt x="1281" y="2522"/>
                    <a:pt x="1329" y="2520"/>
                    <a:pt x="1377" y="2514"/>
                  </a:cubicBezTo>
                  <a:cubicBezTo>
                    <a:pt x="1984" y="2447"/>
                    <a:pt x="2589" y="1988"/>
                    <a:pt x="2582" y="1332"/>
                  </a:cubicBezTo>
                  <a:cubicBezTo>
                    <a:pt x="2573" y="587"/>
                    <a:pt x="1852" y="1"/>
                    <a:pt x="1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2076475" y="3119832"/>
              <a:ext cx="87500" cy="38975"/>
            </a:xfrm>
            <a:custGeom>
              <a:avLst/>
              <a:gdLst/>
              <a:ahLst/>
              <a:cxnLst/>
              <a:rect l="l" t="t" r="r" b="b"/>
              <a:pathLst>
                <a:path w="3500" h="1559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2442" y="8"/>
                    <a:pt x="1386" y="14"/>
                    <a:pt x="329" y="21"/>
                  </a:cubicBezTo>
                  <a:cubicBezTo>
                    <a:pt x="221" y="21"/>
                    <a:pt x="110" y="21"/>
                    <a:pt x="1" y="24"/>
                  </a:cubicBezTo>
                  <a:cubicBezTo>
                    <a:pt x="187" y="844"/>
                    <a:pt x="887" y="1558"/>
                    <a:pt x="1767" y="1558"/>
                  </a:cubicBezTo>
                  <a:cubicBezTo>
                    <a:pt x="1793" y="1558"/>
                    <a:pt x="1819" y="1558"/>
                    <a:pt x="1846" y="1557"/>
                  </a:cubicBezTo>
                  <a:cubicBezTo>
                    <a:pt x="2818" y="1508"/>
                    <a:pt x="3215" y="781"/>
                    <a:pt x="3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1959200" y="3176307"/>
              <a:ext cx="92100" cy="70600"/>
            </a:xfrm>
            <a:custGeom>
              <a:avLst/>
              <a:gdLst/>
              <a:ahLst/>
              <a:cxnLst/>
              <a:rect l="l" t="t" r="r" b="b"/>
              <a:pathLst>
                <a:path w="3684" h="2824" extrusionOk="0">
                  <a:moveTo>
                    <a:pt x="1712" y="0"/>
                  </a:moveTo>
                  <a:cubicBezTo>
                    <a:pt x="1615" y="0"/>
                    <a:pt x="1517" y="6"/>
                    <a:pt x="1418" y="15"/>
                  </a:cubicBezTo>
                  <a:cubicBezTo>
                    <a:pt x="1421" y="18"/>
                    <a:pt x="1425" y="18"/>
                    <a:pt x="1429" y="20"/>
                  </a:cubicBezTo>
                  <a:cubicBezTo>
                    <a:pt x="1501" y="54"/>
                    <a:pt x="1459" y="162"/>
                    <a:pt x="1389" y="162"/>
                  </a:cubicBezTo>
                  <a:cubicBezTo>
                    <a:pt x="1383" y="162"/>
                    <a:pt x="1376" y="161"/>
                    <a:pt x="1369" y="159"/>
                  </a:cubicBezTo>
                  <a:cubicBezTo>
                    <a:pt x="1258" y="126"/>
                    <a:pt x="1156" y="110"/>
                    <a:pt x="1062" y="110"/>
                  </a:cubicBezTo>
                  <a:cubicBezTo>
                    <a:pt x="156" y="110"/>
                    <a:pt x="0" y="1519"/>
                    <a:pt x="355" y="2137"/>
                  </a:cubicBezTo>
                  <a:cubicBezTo>
                    <a:pt x="625" y="2606"/>
                    <a:pt x="1106" y="2823"/>
                    <a:pt x="1604" y="2823"/>
                  </a:cubicBezTo>
                  <a:cubicBezTo>
                    <a:pt x="1840" y="2823"/>
                    <a:pt x="2080" y="2774"/>
                    <a:pt x="2304" y="2680"/>
                  </a:cubicBezTo>
                  <a:cubicBezTo>
                    <a:pt x="3168" y="2318"/>
                    <a:pt x="3683" y="1234"/>
                    <a:pt x="2946" y="480"/>
                  </a:cubicBezTo>
                  <a:cubicBezTo>
                    <a:pt x="2597" y="119"/>
                    <a:pt x="2163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1835025" y="3249307"/>
              <a:ext cx="84200" cy="59650"/>
            </a:xfrm>
            <a:custGeom>
              <a:avLst/>
              <a:gdLst/>
              <a:ahLst/>
              <a:cxnLst/>
              <a:rect l="l" t="t" r="r" b="b"/>
              <a:pathLst>
                <a:path w="3368" h="2386" extrusionOk="0">
                  <a:moveTo>
                    <a:pt x="1063" y="0"/>
                  </a:moveTo>
                  <a:cubicBezTo>
                    <a:pt x="425" y="238"/>
                    <a:pt x="0" y="849"/>
                    <a:pt x="280" y="1570"/>
                  </a:cubicBezTo>
                  <a:cubicBezTo>
                    <a:pt x="501" y="2143"/>
                    <a:pt x="1104" y="2385"/>
                    <a:pt x="1694" y="2385"/>
                  </a:cubicBezTo>
                  <a:cubicBezTo>
                    <a:pt x="1844" y="2385"/>
                    <a:pt x="1993" y="2370"/>
                    <a:pt x="2135" y="2340"/>
                  </a:cubicBezTo>
                  <a:cubicBezTo>
                    <a:pt x="2885" y="2183"/>
                    <a:pt x="3367" y="1413"/>
                    <a:pt x="3000" y="682"/>
                  </a:cubicBezTo>
                  <a:cubicBezTo>
                    <a:pt x="2773" y="232"/>
                    <a:pt x="2327" y="43"/>
                    <a:pt x="1870" y="43"/>
                  </a:cubicBezTo>
                  <a:cubicBezTo>
                    <a:pt x="1662" y="43"/>
                    <a:pt x="1452" y="82"/>
                    <a:pt x="1259" y="153"/>
                  </a:cubicBezTo>
                  <a:cubicBezTo>
                    <a:pt x="1242" y="159"/>
                    <a:pt x="1226" y="162"/>
                    <a:pt x="1211" y="162"/>
                  </a:cubicBezTo>
                  <a:cubicBezTo>
                    <a:pt x="1128" y="162"/>
                    <a:pt x="1067" y="80"/>
                    <a:pt x="1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829200" y="3121057"/>
              <a:ext cx="79850" cy="46025"/>
            </a:xfrm>
            <a:custGeom>
              <a:avLst/>
              <a:gdLst/>
              <a:ahLst/>
              <a:cxnLst/>
              <a:rect l="l" t="t" r="r" b="b"/>
              <a:pathLst>
                <a:path w="3194" h="1841" extrusionOk="0">
                  <a:moveTo>
                    <a:pt x="3193" y="0"/>
                  </a:moveTo>
                  <a:cubicBezTo>
                    <a:pt x="2696" y="2"/>
                    <a:pt x="2197" y="4"/>
                    <a:pt x="1698" y="7"/>
                  </a:cubicBezTo>
                  <a:cubicBezTo>
                    <a:pt x="1146" y="7"/>
                    <a:pt x="589" y="20"/>
                    <a:pt x="30" y="34"/>
                  </a:cubicBezTo>
                  <a:cubicBezTo>
                    <a:pt x="30" y="44"/>
                    <a:pt x="36" y="50"/>
                    <a:pt x="32" y="60"/>
                  </a:cubicBezTo>
                  <a:cubicBezTo>
                    <a:pt x="1" y="939"/>
                    <a:pt x="710" y="1840"/>
                    <a:pt x="1601" y="1840"/>
                  </a:cubicBezTo>
                  <a:cubicBezTo>
                    <a:pt x="1727" y="1840"/>
                    <a:pt x="1855" y="1822"/>
                    <a:pt x="1986" y="1784"/>
                  </a:cubicBezTo>
                  <a:cubicBezTo>
                    <a:pt x="2829" y="1540"/>
                    <a:pt x="3076" y="766"/>
                    <a:pt x="3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696775" y="3167482"/>
              <a:ext cx="89200" cy="72525"/>
            </a:xfrm>
            <a:custGeom>
              <a:avLst/>
              <a:gdLst/>
              <a:ahLst/>
              <a:cxnLst/>
              <a:rect l="l" t="t" r="r" b="b"/>
              <a:pathLst>
                <a:path w="3568" h="2901" extrusionOk="0">
                  <a:moveTo>
                    <a:pt x="1992" y="0"/>
                  </a:moveTo>
                  <a:cubicBezTo>
                    <a:pt x="1603" y="0"/>
                    <a:pt x="1214" y="151"/>
                    <a:pt x="897" y="422"/>
                  </a:cubicBezTo>
                  <a:cubicBezTo>
                    <a:pt x="867" y="447"/>
                    <a:pt x="836" y="458"/>
                    <a:pt x="806" y="458"/>
                  </a:cubicBezTo>
                  <a:cubicBezTo>
                    <a:pt x="753" y="458"/>
                    <a:pt x="706" y="423"/>
                    <a:pt x="687" y="375"/>
                  </a:cubicBezTo>
                  <a:lnTo>
                    <a:pt x="687" y="375"/>
                  </a:lnTo>
                  <a:cubicBezTo>
                    <a:pt x="1" y="804"/>
                    <a:pt x="319" y="2038"/>
                    <a:pt x="871" y="2509"/>
                  </a:cubicBezTo>
                  <a:cubicBezTo>
                    <a:pt x="1173" y="2766"/>
                    <a:pt x="1544" y="2901"/>
                    <a:pt x="1910" y="2901"/>
                  </a:cubicBezTo>
                  <a:cubicBezTo>
                    <a:pt x="2304" y="2901"/>
                    <a:pt x="2692" y="2744"/>
                    <a:pt x="2979" y="2414"/>
                  </a:cubicBezTo>
                  <a:cubicBezTo>
                    <a:pt x="3504" y="1812"/>
                    <a:pt x="3568" y="821"/>
                    <a:pt x="2892" y="306"/>
                  </a:cubicBezTo>
                  <a:cubicBezTo>
                    <a:pt x="2616" y="97"/>
                    <a:pt x="2304" y="0"/>
                    <a:pt x="1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1671100" y="3297057"/>
              <a:ext cx="67300" cy="57775"/>
            </a:xfrm>
            <a:custGeom>
              <a:avLst/>
              <a:gdLst/>
              <a:ahLst/>
              <a:cxnLst/>
              <a:rect l="l" t="t" r="r" b="b"/>
              <a:pathLst>
                <a:path w="2692" h="2311" extrusionOk="0">
                  <a:moveTo>
                    <a:pt x="747" y="0"/>
                  </a:moveTo>
                  <a:cubicBezTo>
                    <a:pt x="506" y="0"/>
                    <a:pt x="258" y="45"/>
                    <a:pt x="12" y="142"/>
                  </a:cubicBezTo>
                  <a:cubicBezTo>
                    <a:pt x="14" y="866"/>
                    <a:pt x="14" y="1588"/>
                    <a:pt x="0" y="2311"/>
                  </a:cubicBezTo>
                  <a:cubicBezTo>
                    <a:pt x="864" y="2191"/>
                    <a:pt x="1744" y="2126"/>
                    <a:pt x="2628" y="2092"/>
                  </a:cubicBezTo>
                  <a:cubicBezTo>
                    <a:pt x="2618" y="2071"/>
                    <a:pt x="2616" y="2048"/>
                    <a:pt x="2616" y="2022"/>
                  </a:cubicBezTo>
                  <a:cubicBezTo>
                    <a:pt x="2692" y="850"/>
                    <a:pt x="1791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1654700" y="3107932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20370" y="476"/>
                  </a:moveTo>
                  <a:lnTo>
                    <a:pt x="20370" y="476"/>
                  </a:lnTo>
                  <a:cubicBezTo>
                    <a:pt x="20086" y="1257"/>
                    <a:pt x="19689" y="1984"/>
                    <a:pt x="18717" y="2033"/>
                  </a:cubicBezTo>
                  <a:cubicBezTo>
                    <a:pt x="18690" y="2034"/>
                    <a:pt x="18664" y="2034"/>
                    <a:pt x="18638" y="2034"/>
                  </a:cubicBezTo>
                  <a:cubicBezTo>
                    <a:pt x="17758" y="2034"/>
                    <a:pt x="17058" y="1320"/>
                    <a:pt x="16872" y="500"/>
                  </a:cubicBezTo>
                  <a:cubicBezTo>
                    <a:pt x="16981" y="497"/>
                    <a:pt x="17092" y="497"/>
                    <a:pt x="17200" y="497"/>
                  </a:cubicBezTo>
                  <a:cubicBezTo>
                    <a:pt x="18257" y="490"/>
                    <a:pt x="19313" y="484"/>
                    <a:pt x="20370" y="476"/>
                  </a:cubicBezTo>
                  <a:close/>
                  <a:moveTo>
                    <a:pt x="10173" y="525"/>
                  </a:moveTo>
                  <a:lnTo>
                    <a:pt x="10173" y="525"/>
                  </a:lnTo>
                  <a:cubicBezTo>
                    <a:pt x="10056" y="1291"/>
                    <a:pt x="9809" y="2065"/>
                    <a:pt x="8966" y="2309"/>
                  </a:cubicBezTo>
                  <a:cubicBezTo>
                    <a:pt x="8835" y="2347"/>
                    <a:pt x="8707" y="2365"/>
                    <a:pt x="8581" y="2365"/>
                  </a:cubicBezTo>
                  <a:cubicBezTo>
                    <a:pt x="7690" y="2365"/>
                    <a:pt x="6981" y="1464"/>
                    <a:pt x="7012" y="585"/>
                  </a:cubicBezTo>
                  <a:cubicBezTo>
                    <a:pt x="7016" y="575"/>
                    <a:pt x="7010" y="569"/>
                    <a:pt x="7010" y="559"/>
                  </a:cubicBezTo>
                  <a:cubicBezTo>
                    <a:pt x="7569" y="545"/>
                    <a:pt x="8126" y="532"/>
                    <a:pt x="8678" y="532"/>
                  </a:cubicBezTo>
                  <a:cubicBezTo>
                    <a:pt x="9177" y="529"/>
                    <a:pt x="9675" y="527"/>
                    <a:pt x="10173" y="525"/>
                  </a:cubicBezTo>
                  <a:close/>
                  <a:moveTo>
                    <a:pt x="27098" y="426"/>
                  </a:moveTo>
                  <a:lnTo>
                    <a:pt x="27098" y="426"/>
                  </a:lnTo>
                  <a:cubicBezTo>
                    <a:pt x="27386" y="1513"/>
                    <a:pt x="26804" y="2787"/>
                    <a:pt x="25561" y="2787"/>
                  </a:cubicBezTo>
                  <a:cubicBezTo>
                    <a:pt x="25540" y="2787"/>
                    <a:pt x="25519" y="2786"/>
                    <a:pt x="25498" y="2786"/>
                  </a:cubicBezTo>
                  <a:cubicBezTo>
                    <a:pt x="24272" y="2743"/>
                    <a:pt x="23736" y="1241"/>
                    <a:pt x="24616" y="444"/>
                  </a:cubicBezTo>
                  <a:cubicBezTo>
                    <a:pt x="25442" y="440"/>
                    <a:pt x="26269" y="432"/>
                    <a:pt x="27098" y="426"/>
                  </a:cubicBezTo>
                  <a:close/>
                  <a:moveTo>
                    <a:pt x="30745" y="1729"/>
                  </a:moveTo>
                  <a:cubicBezTo>
                    <a:pt x="31234" y="1729"/>
                    <a:pt x="31728" y="1995"/>
                    <a:pt x="32071" y="2367"/>
                  </a:cubicBezTo>
                  <a:cubicBezTo>
                    <a:pt x="31619" y="2956"/>
                    <a:pt x="31184" y="3559"/>
                    <a:pt x="30792" y="4180"/>
                  </a:cubicBezTo>
                  <a:cubicBezTo>
                    <a:pt x="30751" y="4176"/>
                    <a:pt x="30707" y="4170"/>
                    <a:pt x="30665" y="4162"/>
                  </a:cubicBezTo>
                  <a:cubicBezTo>
                    <a:pt x="30681" y="4094"/>
                    <a:pt x="30645" y="4018"/>
                    <a:pt x="30550" y="4011"/>
                  </a:cubicBezTo>
                  <a:cubicBezTo>
                    <a:pt x="29506" y="3933"/>
                    <a:pt x="29132" y="2732"/>
                    <a:pt x="29906" y="2049"/>
                  </a:cubicBezTo>
                  <a:cubicBezTo>
                    <a:pt x="30162" y="1824"/>
                    <a:pt x="30452" y="1729"/>
                    <a:pt x="30745" y="1729"/>
                  </a:cubicBezTo>
                  <a:close/>
                  <a:moveTo>
                    <a:pt x="16819" y="7376"/>
                  </a:moveTo>
                  <a:cubicBezTo>
                    <a:pt x="17954" y="7376"/>
                    <a:pt x="18855" y="8347"/>
                    <a:pt x="18959" y="9437"/>
                  </a:cubicBezTo>
                  <a:cubicBezTo>
                    <a:pt x="18961" y="9470"/>
                    <a:pt x="18973" y="9497"/>
                    <a:pt x="18987" y="9520"/>
                  </a:cubicBezTo>
                  <a:cubicBezTo>
                    <a:pt x="18469" y="9519"/>
                    <a:pt x="17952" y="9517"/>
                    <a:pt x="17434" y="9517"/>
                  </a:cubicBezTo>
                  <a:cubicBezTo>
                    <a:pt x="17219" y="9517"/>
                    <a:pt x="17004" y="9517"/>
                    <a:pt x="16789" y="9518"/>
                  </a:cubicBezTo>
                  <a:cubicBezTo>
                    <a:pt x="16076" y="9520"/>
                    <a:pt x="15360" y="9528"/>
                    <a:pt x="14646" y="9532"/>
                  </a:cubicBezTo>
                  <a:cubicBezTo>
                    <a:pt x="14752" y="8437"/>
                    <a:pt x="15597" y="7415"/>
                    <a:pt x="16756" y="7377"/>
                  </a:cubicBezTo>
                  <a:cubicBezTo>
                    <a:pt x="16777" y="7377"/>
                    <a:pt x="16798" y="7376"/>
                    <a:pt x="16819" y="7376"/>
                  </a:cubicBezTo>
                  <a:close/>
                  <a:moveTo>
                    <a:pt x="26278" y="6703"/>
                  </a:moveTo>
                  <a:cubicBezTo>
                    <a:pt x="26949" y="6703"/>
                    <a:pt x="27574" y="7175"/>
                    <a:pt x="27745" y="7842"/>
                  </a:cubicBezTo>
                  <a:cubicBezTo>
                    <a:pt x="27938" y="8585"/>
                    <a:pt x="27492" y="9248"/>
                    <a:pt x="26862" y="9582"/>
                  </a:cubicBezTo>
                  <a:cubicBezTo>
                    <a:pt x="26599" y="9578"/>
                    <a:pt x="26339" y="9574"/>
                    <a:pt x="26075" y="9571"/>
                  </a:cubicBezTo>
                  <a:cubicBezTo>
                    <a:pt x="26066" y="9536"/>
                    <a:pt x="26045" y="9506"/>
                    <a:pt x="26009" y="9500"/>
                  </a:cubicBezTo>
                  <a:cubicBezTo>
                    <a:pt x="24399" y="9198"/>
                    <a:pt x="24470" y="6906"/>
                    <a:pt x="26112" y="6713"/>
                  </a:cubicBezTo>
                  <a:cubicBezTo>
                    <a:pt x="26168" y="6706"/>
                    <a:pt x="26223" y="6703"/>
                    <a:pt x="26278" y="6703"/>
                  </a:cubicBezTo>
                  <a:close/>
                  <a:moveTo>
                    <a:pt x="33660" y="377"/>
                  </a:moveTo>
                  <a:cubicBezTo>
                    <a:pt x="33212" y="931"/>
                    <a:pt x="32751" y="1492"/>
                    <a:pt x="32300" y="2067"/>
                  </a:cubicBezTo>
                  <a:cubicBezTo>
                    <a:pt x="31884" y="1633"/>
                    <a:pt x="31300" y="1369"/>
                    <a:pt x="30733" y="1369"/>
                  </a:cubicBezTo>
                  <a:cubicBezTo>
                    <a:pt x="30228" y="1369"/>
                    <a:pt x="29736" y="1579"/>
                    <a:pt x="29389" y="2065"/>
                  </a:cubicBezTo>
                  <a:cubicBezTo>
                    <a:pt x="28777" y="2923"/>
                    <a:pt x="29304" y="4273"/>
                    <a:pt x="30387" y="4273"/>
                  </a:cubicBezTo>
                  <a:cubicBezTo>
                    <a:pt x="30440" y="4273"/>
                    <a:pt x="30494" y="4270"/>
                    <a:pt x="30550" y="4263"/>
                  </a:cubicBezTo>
                  <a:cubicBezTo>
                    <a:pt x="30552" y="4263"/>
                    <a:pt x="30552" y="4261"/>
                    <a:pt x="30555" y="4261"/>
                  </a:cubicBezTo>
                  <a:cubicBezTo>
                    <a:pt x="30603" y="4279"/>
                    <a:pt x="30651" y="4302"/>
                    <a:pt x="30701" y="4323"/>
                  </a:cubicBezTo>
                  <a:cubicBezTo>
                    <a:pt x="30552" y="4563"/>
                    <a:pt x="30412" y="4803"/>
                    <a:pt x="30280" y="5048"/>
                  </a:cubicBezTo>
                  <a:cubicBezTo>
                    <a:pt x="30150" y="5085"/>
                    <a:pt x="30054" y="5214"/>
                    <a:pt x="30150" y="5362"/>
                  </a:cubicBezTo>
                  <a:cubicBezTo>
                    <a:pt x="30592" y="6027"/>
                    <a:pt x="31037" y="6703"/>
                    <a:pt x="31500" y="7373"/>
                  </a:cubicBezTo>
                  <a:cubicBezTo>
                    <a:pt x="30758" y="7854"/>
                    <a:pt x="30534" y="8918"/>
                    <a:pt x="30970" y="9671"/>
                  </a:cubicBezTo>
                  <a:cubicBezTo>
                    <a:pt x="29816" y="9640"/>
                    <a:pt x="28661" y="9615"/>
                    <a:pt x="27507" y="9594"/>
                  </a:cubicBezTo>
                  <a:cubicBezTo>
                    <a:pt x="28652" y="8597"/>
                    <a:pt x="28036" y="6335"/>
                    <a:pt x="26333" y="6335"/>
                  </a:cubicBezTo>
                  <a:cubicBezTo>
                    <a:pt x="26246" y="6335"/>
                    <a:pt x="26157" y="6340"/>
                    <a:pt x="26064" y="6353"/>
                  </a:cubicBezTo>
                  <a:cubicBezTo>
                    <a:pt x="25166" y="6472"/>
                    <a:pt x="24369" y="7301"/>
                    <a:pt x="24446" y="8234"/>
                  </a:cubicBezTo>
                  <a:cubicBezTo>
                    <a:pt x="24490" y="8777"/>
                    <a:pt x="24812" y="9315"/>
                    <a:pt x="25281" y="9562"/>
                  </a:cubicBezTo>
                  <a:cubicBezTo>
                    <a:pt x="23287" y="9536"/>
                    <a:pt x="21291" y="9522"/>
                    <a:pt x="19299" y="9520"/>
                  </a:cubicBezTo>
                  <a:cubicBezTo>
                    <a:pt x="19308" y="9498"/>
                    <a:pt x="19315" y="9470"/>
                    <a:pt x="19310" y="9437"/>
                  </a:cubicBezTo>
                  <a:cubicBezTo>
                    <a:pt x="19183" y="8160"/>
                    <a:pt x="18153" y="7040"/>
                    <a:pt x="16818" y="7040"/>
                  </a:cubicBezTo>
                  <a:cubicBezTo>
                    <a:pt x="16798" y="7040"/>
                    <a:pt x="16777" y="7040"/>
                    <a:pt x="16756" y="7041"/>
                  </a:cubicBezTo>
                  <a:cubicBezTo>
                    <a:pt x="15429" y="7075"/>
                    <a:pt x="14427" y="8257"/>
                    <a:pt x="14410" y="9532"/>
                  </a:cubicBezTo>
                  <a:cubicBezTo>
                    <a:pt x="12464" y="9546"/>
                    <a:pt x="10517" y="9566"/>
                    <a:pt x="8574" y="9599"/>
                  </a:cubicBezTo>
                  <a:cubicBezTo>
                    <a:pt x="7940" y="9610"/>
                    <a:pt x="7299" y="9611"/>
                    <a:pt x="6655" y="9611"/>
                  </a:cubicBezTo>
                  <a:cubicBezTo>
                    <a:pt x="6565" y="9611"/>
                    <a:pt x="6475" y="9611"/>
                    <a:pt x="6385" y="9611"/>
                  </a:cubicBezTo>
                  <a:cubicBezTo>
                    <a:pt x="5456" y="9611"/>
                    <a:pt x="4522" y="9612"/>
                    <a:pt x="3594" y="9643"/>
                  </a:cubicBezTo>
                  <a:cubicBezTo>
                    <a:pt x="3600" y="9624"/>
                    <a:pt x="3605" y="9608"/>
                    <a:pt x="3608" y="9587"/>
                  </a:cubicBezTo>
                  <a:cubicBezTo>
                    <a:pt x="3677" y="8268"/>
                    <a:pt x="2654" y="7291"/>
                    <a:pt x="1488" y="7291"/>
                  </a:cubicBezTo>
                  <a:cubicBezTo>
                    <a:pt x="1218" y="7291"/>
                    <a:pt x="940" y="7343"/>
                    <a:pt x="666" y="7456"/>
                  </a:cubicBezTo>
                  <a:cubicBezTo>
                    <a:pt x="650" y="5178"/>
                    <a:pt x="585" y="2896"/>
                    <a:pt x="642" y="615"/>
                  </a:cubicBezTo>
                  <a:cubicBezTo>
                    <a:pt x="645" y="591"/>
                    <a:pt x="638" y="575"/>
                    <a:pt x="634" y="555"/>
                  </a:cubicBezTo>
                  <a:lnTo>
                    <a:pt x="634" y="555"/>
                  </a:lnTo>
                  <a:cubicBezTo>
                    <a:pt x="1471" y="625"/>
                    <a:pt x="2319" y="649"/>
                    <a:pt x="3173" y="649"/>
                  </a:cubicBezTo>
                  <a:cubicBezTo>
                    <a:pt x="4371" y="649"/>
                    <a:pt x="5579" y="601"/>
                    <a:pt x="6775" y="566"/>
                  </a:cubicBezTo>
                  <a:lnTo>
                    <a:pt x="6775" y="566"/>
                  </a:lnTo>
                  <a:cubicBezTo>
                    <a:pt x="6773" y="573"/>
                    <a:pt x="6771" y="578"/>
                    <a:pt x="6768" y="585"/>
                  </a:cubicBezTo>
                  <a:cubicBezTo>
                    <a:pt x="6646" y="1649"/>
                    <a:pt x="7514" y="2713"/>
                    <a:pt x="8595" y="2713"/>
                  </a:cubicBezTo>
                  <a:cubicBezTo>
                    <a:pt x="8684" y="2713"/>
                    <a:pt x="8775" y="2706"/>
                    <a:pt x="8867" y="2691"/>
                  </a:cubicBezTo>
                  <a:cubicBezTo>
                    <a:pt x="9781" y="2538"/>
                    <a:pt x="10732" y="1466"/>
                    <a:pt x="10377" y="524"/>
                  </a:cubicBezTo>
                  <a:cubicBezTo>
                    <a:pt x="12453" y="518"/>
                    <a:pt x="14529" y="510"/>
                    <a:pt x="16605" y="500"/>
                  </a:cubicBezTo>
                  <a:cubicBezTo>
                    <a:pt x="16745" y="1523"/>
                    <a:pt x="17598" y="2376"/>
                    <a:pt x="18652" y="2376"/>
                  </a:cubicBezTo>
                  <a:cubicBezTo>
                    <a:pt x="18708" y="2376"/>
                    <a:pt x="18764" y="2374"/>
                    <a:pt x="18821" y="2369"/>
                  </a:cubicBezTo>
                  <a:cubicBezTo>
                    <a:pt x="19721" y="2291"/>
                    <a:pt x="20735" y="1430"/>
                    <a:pt x="20705" y="474"/>
                  </a:cubicBezTo>
                  <a:cubicBezTo>
                    <a:pt x="21894" y="466"/>
                    <a:pt x="23083" y="456"/>
                    <a:pt x="24275" y="448"/>
                  </a:cubicBezTo>
                  <a:lnTo>
                    <a:pt x="24275" y="448"/>
                  </a:lnTo>
                  <a:cubicBezTo>
                    <a:pt x="23446" y="1275"/>
                    <a:pt x="23951" y="2828"/>
                    <a:pt x="25154" y="3090"/>
                  </a:cubicBezTo>
                  <a:cubicBezTo>
                    <a:pt x="25307" y="3123"/>
                    <a:pt x="25455" y="3139"/>
                    <a:pt x="25597" y="3139"/>
                  </a:cubicBezTo>
                  <a:cubicBezTo>
                    <a:pt x="26951" y="3139"/>
                    <a:pt x="27763" y="1710"/>
                    <a:pt x="27452" y="423"/>
                  </a:cubicBezTo>
                  <a:cubicBezTo>
                    <a:pt x="29520" y="409"/>
                    <a:pt x="31591" y="395"/>
                    <a:pt x="33660" y="377"/>
                  </a:cubicBezTo>
                  <a:close/>
                  <a:moveTo>
                    <a:pt x="31642" y="7581"/>
                  </a:moveTo>
                  <a:cubicBezTo>
                    <a:pt x="32162" y="8322"/>
                    <a:pt x="32699" y="9049"/>
                    <a:pt x="33272" y="9733"/>
                  </a:cubicBezTo>
                  <a:cubicBezTo>
                    <a:pt x="32653" y="9715"/>
                    <a:pt x="32037" y="9698"/>
                    <a:pt x="31418" y="9681"/>
                  </a:cubicBezTo>
                  <a:cubicBezTo>
                    <a:pt x="30910" y="9054"/>
                    <a:pt x="31011" y="8082"/>
                    <a:pt x="31642" y="7581"/>
                  </a:cubicBezTo>
                  <a:close/>
                  <a:moveTo>
                    <a:pt x="1403" y="7565"/>
                  </a:moveTo>
                  <a:cubicBezTo>
                    <a:pt x="2447" y="7565"/>
                    <a:pt x="3348" y="8415"/>
                    <a:pt x="3272" y="9587"/>
                  </a:cubicBezTo>
                  <a:cubicBezTo>
                    <a:pt x="3272" y="9613"/>
                    <a:pt x="3274" y="9636"/>
                    <a:pt x="3284" y="9657"/>
                  </a:cubicBezTo>
                  <a:cubicBezTo>
                    <a:pt x="2400" y="9691"/>
                    <a:pt x="1520" y="9756"/>
                    <a:pt x="656" y="9876"/>
                  </a:cubicBezTo>
                  <a:cubicBezTo>
                    <a:pt x="670" y="9153"/>
                    <a:pt x="670" y="8431"/>
                    <a:pt x="668" y="7707"/>
                  </a:cubicBezTo>
                  <a:cubicBezTo>
                    <a:pt x="914" y="7610"/>
                    <a:pt x="1162" y="7565"/>
                    <a:pt x="1403" y="756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31753" y="21"/>
                    <a:pt x="29490" y="44"/>
                    <a:pt x="27230" y="67"/>
                  </a:cubicBezTo>
                  <a:lnTo>
                    <a:pt x="27220" y="67"/>
                  </a:lnTo>
                  <a:cubicBezTo>
                    <a:pt x="23880" y="102"/>
                    <a:pt x="20541" y="136"/>
                    <a:pt x="17200" y="169"/>
                  </a:cubicBezTo>
                  <a:cubicBezTo>
                    <a:pt x="14436" y="196"/>
                    <a:pt x="11672" y="227"/>
                    <a:pt x="8909" y="257"/>
                  </a:cubicBezTo>
                  <a:cubicBezTo>
                    <a:pt x="8721" y="259"/>
                    <a:pt x="8533" y="260"/>
                    <a:pt x="8344" y="260"/>
                  </a:cubicBezTo>
                  <a:cubicBezTo>
                    <a:pt x="6826" y="260"/>
                    <a:pt x="5276" y="198"/>
                    <a:pt x="3738" y="198"/>
                  </a:cubicBezTo>
                  <a:cubicBezTo>
                    <a:pt x="2609" y="198"/>
                    <a:pt x="1487" y="232"/>
                    <a:pt x="387" y="347"/>
                  </a:cubicBezTo>
                  <a:cubicBezTo>
                    <a:pt x="334" y="351"/>
                    <a:pt x="304" y="386"/>
                    <a:pt x="296" y="423"/>
                  </a:cubicBezTo>
                  <a:cubicBezTo>
                    <a:pt x="232" y="458"/>
                    <a:pt x="181" y="520"/>
                    <a:pt x="179" y="615"/>
                  </a:cubicBezTo>
                  <a:cubicBezTo>
                    <a:pt x="97" y="3689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3" y="10187"/>
                    <a:pt x="2066" y="10210"/>
                    <a:pt x="2812" y="10210"/>
                  </a:cubicBezTo>
                  <a:cubicBezTo>
                    <a:pt x="4808" y="10210"/>
                    <a:pt x="6828" y="10048"/>
                    <a:pt x="8802" y="10015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3" y="9940"/>
                    <a:pt x="17468" y="9939"/>
                    <a:pt x="17692" y="9939"/>
                  </a:cubicBezTo>
                  <a:cubicBezTo>
                    <a:pt x="22945" y="9939"/>
                    <a:pt x="28196" y="10034"/>
                    <a:pt x="33448" y="10153"/>
                  </a:cubicBezTo>
                  <a:cubicBezTo>
                    <a:pt x="33451" y="10153"/>
                    <a:pt x="33455" y="10153"/>
                    <a:pt x="33458" y="10153"/>
                  </a:cubicBezTo>
                  <a:cubicBezTo>
                    <a:pt x="33587" y="10153"/>
                    <a:pt x="33649" y="10051"/>
                    <a:pt x="33649" y="9947"/>
                  </a:cubicBezTo>
                  <a:cubicBezTo>
                    <a:pt x="33703" y="9902"/>
                    <a:pt x="33731" y="9822"/>
                    <a:pt x="33690" y="9749"/>
                  </a:cubicBezTo>
                  <a:cubicBezTo>
                    <a:pt x="32796" y="8156"/>
                    <a:pt x="31656" y="6634"/>
                    <a:pt x="30566" y="5168"/>
                  </a:cubicBezTo>
                  <a:cubicBezTo>
                    <a:pt x="31804" y="3691"/>
                    <a:pt x="32858" y="2042"/>
                    <a:pt x="34071" y="541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7"/>
                    <a:pt x="34214" y="1"/>
                    <a:pt x="34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669300" y="3117332"/>
              <a:ext cx="826900" cy="232375"/>
            </a:xfrm>
            <a:custGeom>
              <a:avLst/>
              <a:gdLst/>
              <a:ahLst/>
              <a:cxnLst/>
              <a:rect l="l" t="t" r="r" b="b"/>
              <a:pathLst>
                <a:path w="33076" h="9295" extrusionOk="0">
                  <a:moveTo>
                    <a:pt x="3056" y="1686"/>
                  </a:moveTo>
                  <a:cubicBezTo>
                    <a:pt x="3570" y="1686"/>
                    <a:pt x="4094" y="1891"/>
                    <a:pt x="4432" y="2263"/>
                  </a:cubicBezTo>
                  <a:cubicBezTo>
                    <a:pt x="5136" y="3040"/>
                    <a:pt x="4857" y="4311"/>
                    <a:pt x="4062" y="4915"/>
                  </a:cubicBezTo>
                  <a:cubicBezTo>
                    <a:pt x="3753" y="5149"/>
                    <a:pt x="3399" y="5254"/>
                    <a:pt x="3045" y="5254"/>
                  </a:cubicBezTo>
                  <a:cubicBezTo>
                    <a:pt x="2342" y="5254"/>
                    <a:pt x="1638" y="4841"/>
                    <a:pt x="1280" y="4201"/>
                  </a:cubicBezTo>
                  <a:cubicBezTo>
                    <a:pt x="851" y="3438"/>
                    <a:pt x="1086" y="2201"/>
                    <a:pt x="2016" y="2035"/>
                  </a:cubicBezTo>
                  <a:cubicBezTo>
                    <a:pt x="2305" y="1797"/>
                    <a:pt x="2678" y="1686"/>
                    <a:pt x="3056" y="1686"/>
                  </a:cubicBezTo>
                  <a:close/>
                  <a:moveTo>
                    <a:pt x="13253" y="2014"/>
                  </a:moveTo>
                  <a:cubicBezTo>
                    <a:pt x="14089" y="2014"/>
                    <a:pt x="14909" y="2361"/>
                    <a:pt x="15200" y="3227"/>
                  </a:cubicBezTo>
                  <a:cubicBezTo>
                    <a:pt x="15568" y="4323"/>
                    <a:pt x="14579" y="5358"/>
                    <a:pt x="13550" y="5526"/>
                  </a:cubicBezTo>
                  <a:cubicBezTo>
                    <a:pt x="13440" y="5544"/>
                    <a:pt x="13331" y="5553"/>
                    <a:pt x="13223" y="5553"/>
                  </a:cubicBezTo>
                  <a:cubicBezTo>
                    <a:pt x="12307" y="5553"/>
                    <a:pt x="11515" y="4917"/>
                    <a:pt x="11407" y="3954"/>
                  </a:cubicBezTo>
                  <a:cubicBezTo>
                    <a:pt x="11347" y="3418"/>
                    <a:pt x="11578" y="2795"/>
                    <a:pt x="11989" y="2478"/>
                  </a:cubicBezTo>
                  <a:cubicBezTo>
                    <a:pt x="11945" y="2402"/>
                    <a:pt x="11963" y="2287"/>
                    <a:pt x="12072" y="2243"/>
                  </a:cubicBezTo>
                  <a:cubicBezTo>
                    <a:pt x="12430" y="2097"/>
                    <a:pt x="12843" y="2014"/>
                    <a:pt x="13253" y="2014"/>
                  </a:cubicBezTo>
                  <a:close/>
                  <a:moveTo>
                    <a:pt x="20950" y="3089"/>
                  </a:moveTo>
                  <a:cubicBezTo>
                    <a:pt x="21705" y="3089"/>
                    <a:pt x="22417" y="3659"/>
                    <a:pt x="22568" y="4428"/>
                  </a:cubicBezTo>
                  <a:cubicBezTo>
                    <a:pt x="22739" y="5291"/>
                    <a:pt x="22057" y="6021"/>
                    <a:pt x="21248" y="6186"/>
                  </a:cubicBezTo>
                  <a:cubicBezTo>
                    <a:pt x="21135" y="6209"/>
                    <a:pt x="21022" y="6220"/>
                    <a:pt x="20911" y="6220"/>
                  </a:cubicBezTo>
                  <a:cubicBezTo>
                    <a:pt x="20202" y="6220"/>
                    <a:pt x="19569" y="5761"/>
                    <a:pt x="19435" y="5018"/>
                  </a:cubicBezTo>
                  <a:cubicBezTo>
                    <a:pt x="19299" y="4265"/>
                    <a:pt x="19682" y="3335"/>
                    <a:pt x="20467" y="3120"/>
                  </a:cubicBezTo>
                  <a:cubicBezTo>
                    <a:pt x="20480" y="3116"/>
                    <a:pt x="20493" y="3114"/>
                    <a:pt x="20506" y="3114"/>
                  </a:cubicBezTo>
                  <a:cubicBezTo>
                    <a:pt x="20533" y="3114"/>
                    <a:pt x="20558" y="3122"/>
                    <a:pt x="20578" y="3136"/>
                  </a:cubicBezTo>
                  <a:cubicBezTo>
                    <a:pt x="20701" y="3104"/>
                    <a:pt x="20826" y="3089"/>
                    <a:pt x="20950" y="3089"/>
                  </a:cubicBezTo>
                  <a:close/>
                  <a:moveTo>
                    <a:pt x="7910" y="4951"/>
                  </a:moveTo>
                  <a:cubicBezTo>
                    <a:pt x="7969" y="4951"/>
                    <a:pt x="8028" y="4955"/>
                    <a:pt x="8089" y="4963"/>
                  </a:cubicBezTo>
                  <a:cubicBezTo>
                    <a:pt x="8128" y="4967"/>
                    <a:pt x="8156" y="4989"/>
                    <a:pt x="8174" y="5013"/>
                  </a:cubicBezTo>
                  <a:cubicBezTo>
                    <a:pt x="8286" y="4992"/>
                    <a:pt x="8400" y="4981"/>
                    <a:pt x="8514" y="4981"/>
                  </a:cubicBezTo>
                  <a:cubicBezTo>
                    <a:pt x="9153" y="4981"/>
                    <a:pt x="9784" y="5313"/>
                    <a:pt x="10019" y="5955"/>
                  </a:cubicBezTo>
                  <a:cubicBezTo>
                    <a:pt x="10370" y="6916"/>
                    <a:pt x="9724" y="7832"/>
                    <a:pt x="8760" y="7983"/>
                  </a:cubicBezTo>
                  <a:cubicBezTo>
                    <a:pt x="8622" y="8004"/>
                    <a:pt x="8480" y="8016"/>
                    <a:pt x="8339" y="8016"/>
                  </a:cubicBezTo>
                  <a:cubicBezTo>
                    <a:pt x="7479" y="8016"/>
                    <a:pt x="6626" y="7606"/>
                    <a:pt x="6478" y="6660"/>
                  </a:cubicBezTo>
                  <a:cubicBezTo>
                    <a:pt x="6339" y="5780"/>
                    <a:pt x="7036" y="4951"/>
                    <a:pt x="7910" y="4951"/>
                  </a:cubicBezTo>
                  <a:close/>
                  <a:moveTo>
                    <a:pt x="33076" y="1"/>
                  </a:moveTo>
                  <a:cubicBezTo>
                    <a:pt x="31007" y="19"/>
                    <a:pt x="28936" y="34"/>
                    <a:pt x="26868" y="48"/>
                  </a:cubicBezTo>
                  <a:cubicBezTo>
                    <a:pt x="27179" y="1335"/>
                    <a:pt x="26367" y="2763"/>
                    <a:pt x="25013" y="2763"/>
                  </a:cubicBezTo>
                  <a:cubicBezTo>
                    <a:pt x="24871" y="2763"/>
                    <a:pt x="24723" y="2747"/>
                    <a:pt x="24570" y="2714"/>
                  </a:cubicBezTo>
                  <a:cubicBezTo>
                    <a:pt x="23367" y="2453"/>
                    <a:pt x="22862" y="899"/>
                    <a:pt x="23691" y="72"/>
                  </a:cubicBezTo>
                  <a:lnTo>
                    <a:pt x="23691" y="72"/>
                  </a:lnTo>
                  <a:cubicBezTo>
                    <a:pt x="22499" y="80"/>
                    <a:pt x="21310" y="92"/>
                    <a:pt x="20121" y="98"/>
                  </a:cubicBezTo>
                  <a:cubicBezTo>
                    <a:pt x="20151" y="1054"/>
                    <a:pt x="19137" y="1915"/>
                    <a:pt x="18236" y="1994"/>
                  </a:cubicBezTo>
                  <a:cubicBezTo>
                    <a:pt x="18180" y="1999"/>
                    <a:pt x="18124" y="2001"/>
                    <a:pt x="18069" y="2001"/>
                  </a:cubicBezTo>
                  <a:cubicBezTo>
                    <a:pt x="17013" y="2001"/>
                    <a:pt x="16161" y="1148"/>
                    <a:pt x="16021" y="124"/>
                  </a:cubicBezTo>
                  <a:cubicBezTo>
                    <a:pt x="13945" y="135"/>
                    <a:pt x="11869" y="142"/>
                    <a:pt x="9793" y="149"/>
                  </a:cubicBezTo>
                  <a:cubicBezTo>
                    <a:pt x="10148" y="1091"/>
                    <a:pt x="9197" y="2162"/>
                    <a:pt x="8283" y="2315"/>
                  </a:cubicBezTo>
                  <a:cubicBezTo>
                    <a:pt x="8191" y="2330"/>
                    <a:pt x="8100" y="2337"/>
                    <a:pt x="8011" y="2337"/>
                  </a:cubicBezTo>
                  <a:cubicBezTo>
                    <a:pt x="6930" y="2337"/>
                    <a:pt x="6062" y="1273"/>
                    <a:pt x="6184" y="209"/>
                  </a:cubicBezTo>
                  <a:cubicBezTo>
                    <a:pt x="6187" y="202"/>
                    <a:pt x="6189" y="197"/>
                    <a:pt x="6191" y="191"/>
                  </a:cubicBezTo>
                  <a:lnTo>
                    <a:pt x="6191" y="191"/>
                  </a:lnTo>
                  <a:cubicBezTo>
                    <a:pt x="4995" y="226"/>
                    <a:pt x="3788" y="273"/>
                    <a:pt x="2589" y="273"/>
                  </a:cubicBezTo>
                  <a:cubicBezTo>
                    <a:pt x="1736" y="273"/>
                    <a:pt x="887" y="249"/>
                    <a:pt x="50" y="179"/>
                  </a:cubicBezTo>
                  <a:lnTo>
                    <a:pt x="50" y="179"/>
                  </a:lnTo>
                  <a:cubicBezTo>
                    <a:pt x="54" y="199"/>
                    <a:pt x="61" y="216"/>
                    <a:pt x="58" y="239"/>
                  </a:cubicBezTo>
                  <a:cubicBezTo>
                    <a:pt x="1" y="2521"/>
                    <a:pt x="66" y="4802"/>
                    <a:pt x="82" y="7080"/>
                  </a:cubicBezTo>
                  <a:cubicBezTo>
                    <a:pt x="356" y="6967"/>
                    <a:pt x="634" y="6915"/>
                    <a:pt x="904" y="6915"/>
                  </a:cubicBezTo>
                  <a:cubicBezTo>
                    <a:pt x="2070" y="6915"/>
                    <a:pt x="3093" y="7892"/>
                    <a:pt x="3024" y="9211"/>
                  </a:cubicBezTo>
                  <a:cubicBezTo>
                    <a:pt x="3021" y="9233"/>
                    <a:pt x="3016" y="9249"/>
                    <a:pt x="3010" y="9267"/>
                  </a:cubicBezTo>
                  <a:cubicBezTo>
                    <a:pt x="3938" y="9236"/>
                    <a:pt x="4872" y="9235"/>
                    <a:pt x="5801" y="9235"/>
                  </a:cubicBezTo>
                  <a:cubicBezTo>
                    <a:pt x="5891" y="9235"/>
                    <a:pt x="5981" y="9235"/>
                    <a:pt x="6071" y="9235"/>
                  </a:cubicBezTo>
                  <a:cubicBezTo>
                    <a:pt x="6715" y="9235"/>
                    <a:pt x="7356" y="9234"/>
                    <a:pt x="7990" y="9223"/>
                  </a:cubicBezTo>
                  <a:cubicBezTo>
                    <a:pt x="9933" y="9191"/>
                    <a:pt x="11880" y="9170"/>
                    <a:pt x="13826" y="9156"/>
                  </a:cubicBezTo>
                  <a:cubicBezTo>
                    <a:pt x="13843" y="7881"/>
                    <a:pt x="14845" y="6699"/>
                    <a:pt x="16172" y="6665"/>
                  </a:cubicBezTo>
                  <a:cubicBezTo>
                    <a:pt x="16192" y="6664"/>
                    <a:pt x="16212" y="6664"/>
                    <a:pt x="16232" y="6664"/>
                  </a:cubicBezTo>
                  <a:cubicBezTo>
                    <a:pt x="17569" y="6664"/>
                    <a:pt x="18599" y="7783"/>
                    <a:pt x="18726" y="9062"/>
                  </a:cubicBezTo>
                  <a:cubicBezTo>
                    <a:pt x="18731" y="9094"/>
                    <a:pt x="18724" y="9122"/>
                    <a:pt x="18715" y="9144"/>
                  </a:cubicBezTo>
                  <a:cubicBezTo>
                    <a:pt x="20707" y="9146"/>
                    <a:pt x="22703" y="9160"/>
                    <a:pt x="24697" y="9186"/>
                  </a:cubicBezTo>
                  <a:cubicBezTo>
                    <a:pt x="24228" y="8939"/>
                    <a:pt x="23906" y="8401"/>
                    <a:pt x="23862" y="7858"/>
                  </a:cubicBezTo>
                  <a:cubicBezTo>
                    <a:pt x="23785" y="6925"/>
                    <a:pt x="24582" y="6096"/>
                    <a:pt x="25480" y="5977"/>
                  </a:cubicBezTo>
                  <a:cubicBezTo>
                    <a:pt x="25573" y="5964"/>
                    <a:pt x="25662" y="5959"/>
                    <a:pt x="25749" y="5959"/>
                  </a:cubicBezTo>
                  <a:cubicBezTo>
                    <a:pt x="27452" y="5959"/>
                    <a:pt x="28068" y="8221"/>
                    <a:pt x="26923" y="9218"/>
                  </a:cubicBezTo>
                  <a:cubicBezTo>
                    <a:pt x="28077" y="9239"/>
                    <a:pt x="29232" y="9265"/>
                    <a:pt x="30386" y="9295"/>
                  </a:cubicBezTo>
                  <a:cubicBezTo>
                    <a:pt x="29950" y="8542"/>
                    <a:pt x="30174" y="7478"/>
                    <a:pt x="30916" y="6997"/>
                  </a:cubicBezTo>
                  <a:cubicBezTo>
                    <a:pt x="30453" y="6328"/>
                    <a:pt x="30008" y="5651"/>
                    <a:pt x="29566" y="4986"/>
                  </a:cubicBezTo>
                  <a:cubicBezTo>
                    <a:pt x="29470" y="4838"/>
                    <a:pt x="29566" y="4709"/>
                    <a:pt x="29696" y="4672"/>
                  </a:cubicBezTo>
                  <a:cubicBezTo>
                    <a:pt x="29828" y="4428"/>
                    <a:pt x="29968" y="4187"/>
                    <a:pt x="30117" y="3947"/>
                  </a:cubicBezTo>
                  <a:cubicBezTo>
                    <a:pt x="30067" y="3927"/>
                    <a:pt x="30019" y="3903"/>
                    <a:pt x="29971" y="3885"/>
                  </a:cubicBezTo>
                  <a:cubicBezTo>
                    <a:pt x="29968" y="3885"/>
                    <a:pt x="29968" y="3887"/>
                    <a:pt x="29966" y="3887"/>
                  </a:cubicBezTo>
                  <a:cubicBezTo>
                    <a:pt x="29910" y="3894"/>
                    <a:pt x="29856" y="3897"/>
                    <a:pt x="29803" y="3897"/>
                  </a:cubicBezTo>
                  <a:cubicBezTo>
                    <a:pt x="28720" y="3897"/>
                    <a:pt x="28193" y="2547"/>
                    <a:pt x="28805" y="1689"/>
                  </a:cubicBezTo>
                  <a:cubicBezTo>
                    <a:pt x="29152" y="1203"/>
                    <a:pt x="29644" y="993"/>
                    <a:pt x="30149" y="993"/>
                  </a:cubicBezTo>
                  <a:cubicBezTo>
                    <a:pt x="30716" y="993"/>
                    <a:pt x="31300" y="1257"/>
                    <a:pt x="31716" y="1691"/>
                  </a:cubicBezTo>
                  <a:cubicBezTo>
                    <a:pt x="32167" y="1116"/>
                    <a:pt x="32628" y="555"/>
                    <a:pt x="33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2151775" y="3194532"/>
              <a:ext cx="86000" cy="78325"/>
            </a:xfrm>
            <a:custGeom>
              <a:avLst/>
              <a:gdLst/>
              <a:ahLst/>
              <a:cxnLst/>
              <a:rect l="l" t="t" r="r" b="b"/>
              <a:pathLst>
                <a:path w="3440" h="3133" extrusionOk="0">
                  <a:moveTo>
                    <a:pt x="1496" y="246"/>
                  </a:moveTo>
                  <a:cubicBezTo>
                    <a:pt x="2209" y="246"/>
                    <a:pt x="2931" y="832"/>
                    <a:pt x="2939" y="1577"/>
                  </a:cubicBezTo>
                  <a:cubicBezTo>
                    <a:pt x="2946" y="2233"/>
                    <a:pt x="2341" y="2692"/>
                    <a:pt x="1734" y="2759"/>
                  </a:cubicBezTo>
                  <a:cubicBezTo>
                    <a:pt x="1686" y="2765"/>
                    <a:pt x="1638" y="2767"/>
                    <a:pt x="1591" y="2767"/>
                  </a:cubicBezTo>
                  <a:cubicBezTo>
                    <a:pt x="1035" y="2767"/>
                    <a:pt x="566" y="2413"/>
                    <a:pt x="468" y="1838"/>
                  </a:cubicBezTo>
                  <a:cubicBezTo>
                    <a:pt x="358" y="1175"/>
                    <a:pt x="704" y="598"/>
                    <a:pt x="1281" y="300"/>
                  </a:cubicBezTo>
                  <a:cubicBezTo>
                    <a:pt x="1304" y="288"/>
                    <a:pt x="1318" y="272"/>
                    <a:pt x="1330" y="256"/>
                  </a:cubicBezTo>
                  <a:cubicBezTo>
                    <a:pt x="1385" y="249"/>
                    <a:pt x="1441" y="246"/>
                    <a:pt x="1496" y="246"/>
                  </a:cubicBezTo>
                  <a:close/>
                  <a:moveTo>
                    <a:pt x="1651" y="1"/>
                  </a:moveTo>
                  <a:cubicBezTo>
                    <a:pt x="1527" y="1"/>
                    <a:pt x="1403" y="16"/>
                    <a:pt x="1279" y="48"/>
                  </a:cubicBezTo>
                  <a:cubicBezTo>
                    <a:pt x="1259" y="34"/>
                    <a:pt x="1234" y="26"/>
                    <a:pt x="1207" y="26"/>
                  </a:cubicBezTo>
                  <a:cubicBezTo>
                    <a:pt x="1194" y="26"/>
                    <a:pt x="1181" y="28"/>
                    <a:pt x="1168" y="32"/>
                  </a:cubicBezTo>
                  <a:cubicBezTo>
                    <a:pt x="384" y="247"/>
                    <a:pt x="0" y="1177"/>
                    <a:pt x="136" y="1930"/>
                  </a:cubicBezTo>
                  <a:cubicBezTo>
                    <a:pt x="270" y="2673"/>
                    <a:pt x="903" y="3132"/>
                    <a:pt x="1612" y="3132"/>
                  </a:cubicBezTo>
                  <a:cubicBezTo>
                    <a:pt x="1723" y="3132"/>
                    <a:pt x="1836" y="3121"/>
                    <a:pt x="1949" y="3098"/>
                  </a:cubicBezTo>
                  <a:cubicBezTo>
                    <a:pt x="2759" y="2933"/>
                    <a:pt x="3440" y="2203"/>
                    <a:pt x="3269" y="1340"/>
                  </a:cubicBezTo>
                  <a:cubicBezTo>
                    <a:pt x="3118" y="571"/>
                    <a:pt x="2407" y="1"/>
                    <a:pt x="1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1952950" y="3167682"/>
              <a:ext cx="105550" cy="88475"/>
            </a:xfrm>
            <a:custGeom>
              <a:avLst/>
              <a:gdLst/>
              <a:ahLst/>
              <a:cxnLst/>
              <a:rect l="l" t="t" r="r" b="b"/>
              <a:pathLst>
                <a:path w="4222" h="3539" extrusionOk="0">
                  <a:moveTo>
                    <a:pt x="1962" y="345"/>
                  </a:moveTo>
                  <a:cubicBezTo>
                    <a:pt x="2413" y="345"/>
                    <a:pt x="2847" y="464"/>
                    <a:pt x="3196" y="825"/>
                  </a:cubicBezTo>
                  <a:cubicBezTo>
                    <a:pt x="3933" y="1579"/>
                    <a:pt x="3418" y="2663"/>
                    <a:pt x="2555" y="3025"/>
                  </a:cubicBezTo>
                  <a:cubicBezTo>
                    <a:pt x="2331" y="3119"/>
                    <a:pt x="2090" y="3168"/>
                    <a:pt x="1854" y="3168"/>
                  </a:cubicBezTo>
                  <a:cubicBezTo>
                    <a:pt x="1355" y="3168"/>
                    <a:pt x="875" y="2951"/>
                    <a:pt x="605" y="2483"/>
                  </a:cubicBezTo>
                  <a:cubicBezTo>
                    <a:pt x="250" y="1864"/>
                    <a:pt x="406" y="455"/>
                    <a:pt x="1312" y="455"/>
                  </a:cubicBezTo>
                  <a:cubicBezTo>
                    <a:pt x="1406" y="455"/>
                    <a:pt x="1508" y="471"/>
                    <a:pt x="1619" y="504"/>
                  </a:cubicBezTo>
                  <a:cubicBezTo>
                    <a:pt x="1626" y="506"/>
                    <a:pt x="1633" y="507"/>
                    <a:pt x="1639" y="507"/>
                  </a:cubicBezTo>
                  <a:cubicBezTo>
                    <a:pt x="1709" y="507"/>
                    <a:pt x="1751" y="399"/>
                    <a:pt x="1679" y="366"/>
                  </a:cubicBezTo>
                  <a:cubicBezTo>
                    <a:pt x="1675" y="363"/>
                    <a:pt x="1671" y="363"/>
                    <a:pt x="1668" y="360"/>
                  </a:cubicBezTo>
                  <a:cubicBezTo>
                    <a:pt x="1767" y="351"/>
                    <a:pt x="1865" y="345"/>
                    <a:pt x="1962" y="345"/>
                  </a:cubicBezTo>
                  <a:close/>
                  <a:moveTo>
                    <a:pt x="1908" y="0"/>
                  </a:moveTo>
                  <a:cubicBezTo>
                    <a:pt x="1498" y="0"/>
                    <a:pt x="1084" y="83"/>
                    <a:pt x="726" y="229"/>
                  </a:cubicBezTo>
                  <a:cubicBezTo>
                    <a:pt x="617" y="273"/>
                    <a:pt x="599" y="388"/>
                    <a:pt x="643" y="464"/>
                  </a:cubicBezTo>
                  <a:cubicBezTo>
                    <a:pt x="232" y="780"/>
                    <a:pt x="1" y="1404"/>
                    <a:pt x="61" y="1939"/>
                  </a:cubicBezTo>
                  <a:cubicBezTo>
                    <a:pt x="169" y="2903"/>
                    <a:pt x="961" y="3539"/>
                    <a:pt x="1877" y="3539"/>
                  </a:cubicBezTo>
                  <a:cubicBezTo>
                    <a:pt x="1985" y="3539"/>
                    <a:pt x="2094" y="3530"/>
                    <a:pt x="2204" y="3512"/>
                  </a:cubicBezTo>
                  <a:cubicBezTo>
                    <a:pt x="3233" y="3343"/>
                    <a:pt x="4222" y="2309"/>
                    <a:pt x="3854" y="1213"/>
                  </a:cubicBezTo>
                  <a:cubicBezTo>
                    <a:pt x="3563" y="346"/>
                    <a:pt x="2744" y="0"/>
                    <a:pt x="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1827775" y="3241107"/>
              <a:ext cx="100800" cy="76625"/>
            </a:xfrm>
            <a:custGeom>
              <a:avLst/>
              <a:gdLst/>
              <a:ahLst/>
              <a:cxnLst/>
              <a:rect l="l" t="t" r="r" b="b"/>
              <a:pathLst>
                <a:path w="4032" h="3065" extrusionOk="0">
                  <a:moveTo>
                    <a:pt x="1353" y="328"/>
                  </a:moveTo>
                  <a:cubicBezTo>
                    <a:pt x="1357" y="408"/>
                    <a:pt x="1418" y="490"/>
                    <a:pt x="1501" y="490"/>
                  </a:cubicBezTo>
                  <a:cubicBezTo>
                    <a:pt x="1516" y="490"/>
                    <a:pt x="1532" y="487"/>
                    <a:pt x="1549" y="481"/>
                  </a:cubicBezTo>
                  <a:cubicBezTo>
                    <a:pt x="1742" y="410"/>
                    <a:pt x="1952" y="371"/>
                    <a:pt x="2160" y="371"/>
                  </a:cubicBezTo>
                  <a:cubicBezTo>
                    <a:pt x="2617" y="371"/>
                    <a:pt x="3063" y="560"/>
                    <a:pt x="3290" y="1010"/>
                  </a:cubicBezTo>
                  <a:cubicBezTo>
                    <a:pt x="3657" y="1741"/>
                    <a:pt x="3175" y="2510"/>
                    <a:pt x="2425" y="2667"/>
                  </a:cubicBezTo>
                  <a:cubicBezTo>
                    <a:pt x="2282" y="2697"/>
                    <a:pt x="2132" y="2713"/>
                    <a:pt x="1982" y="2713"/>
                  </a:cubicBezTo>
                  <a:cubicBezTo>
                    <a:pt x="1392" y="2713"/>
                    <a:pt x="790" y="2470"/>
                    <a:pt x="570" y="1898"/>
                  </a:cubicBezTo>
                  <a:cubicBezTo>
                    <a:pt x="290" y="1177"/>
                    <a:pt x="715" y="566"/>
                    <a:pt x="1353" y="328"/>
                  </a:cubicBezTo>
                  <a:close/>
                  <a:moveTo>
                    <a:pt x="1572" y="0"/>
                  </a:moveTo>
                  <a:cubicBezTo>
                    <a:pt x="697" y="0"/>
                    <a:pt x="0" y="829"/>
                    <a:pt x="139" y="1708"/>
                  </a:cubicBezTo>
                  <a:cubicBezTo>
                    <a:pt x="287" y="2654"/>
                    <a:pt x="1140" y="3065"/>
                    <a:pt x="2000" y="3065"/>
                  </a:cubicBezTo>
                  <a:cubicBezTo>
                    <a:pt x="2141" y="3065"/>
                    <a:pt x="2283" y="3053"/>
                    <a:pt x="2421" y="3032"/>
                  </a:cubicBezTo>
                  <a:cubicBezTo>
                    <a:pt x="3385" y="2881"/>
                    <a:pt x="4031" y="1965"/>
                    <a:pt x="3680" y="1004"/>
                  </a:cubicBezTo>
                  <a:cubicBezTo>
                    <a:pt x="3445" y="362"/>
                    <a:pt x="2814" y="30"/>
                    <a:pt x="2176" y="30"/>
                  </a:cubicBezTo>
                  <a:cubicBezTo>
                    <a:pt x="2062" y="30"/>
                    <a:pt x="1948" y="41"/>
                    <a:pt x="1836" y="62"/>
                  </a:cubicBezTo>
                  <a:cubicBezTo>
                    <a:pt x="1817" y="38"/>
                    <a:pt x="1789" y="16"/>
                    <a:pt x="1751" y="12"/>
                  </a:cubicBezTo>
                  <a:cubicBezTo>
                    <a:pt x="1690" y="4"/>
                    <a:pt x="1631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1690550" y="3159457"/>
              <a:ext cx="107150" cy="89250"/>
            </a:xfrm>
            <a:custGeom>
              <a:avLst/>
              <a:gdLst/>
              <a:ahLst/>
              <a:cxnLst/>
              <a:rect l="l" t="t" r="r" b="b"/>
              <a:pathLst>
                <a:path w="4286" h="3570" extrusionOk="0">
                  <a:moveTo>
                    <a:pt x="2241" y="321"/>
                  </a:moveTo>
                  <a:cubicBezTo>
                    <a:pt x="2553" y="321"/>
                    <a:pt x="2865" y="418"/>
                    <a:pt x="3141" y="627"/>
                  </a:cubicBezTo>
                  <a:cubicBezTo>
                    <a:pt x="3817" y="1142"/>
                    <a:pt x="3753" y="2133"/>
                    <a:pt x="3228" y="2735"/>
                  </a:cubicBezTo>
                  <a:cubicBezTo>
                    <a:pt x="2941" y="3066"/>
                    <a:pt x="2554" y="3222"/>
                    <a:pt x="2160" y="3222"/>
                  </a:cubicBezTo>
                  <a:cubicBezTo>
                    <a:pt x="1794" y="3222"/>
                    <a:pt x="1422" y="3087"/>
                    <a:pt x="1120" y="2830"/>
                  </a:cubicBezTo>
                  <a:cubicBezTo>
                    <a:pt x="568" y="2359"/>
                    <a:pt x="250" y="1126"/>
                    <a:pt x="936" y="697"/>
                  </a:cubicBezTo>
                  <a:lnTo>
                    <a:pt x="936" y="697"/>
                  </a:lnTo>
                  <a:cubicBezTo>
                    <a:pt x="955" y="744"/>
                    <a:pt x="1002" y="779"/>
                    <a:pt x="1055" y="779"/>
                  </a:cubicBezTo>
                  <a:cubicBezTo>
                    <a:pt x="1085" y="779"/>
                    <a:pt x="1116" y="768"/>
                    <a:pt x="1146" y="743"/>
                  </a:cubicBezTo>
                  <a:cubicBezTo>
                    <a:pt x="1463" y="472"/>
                    <a:pt x="1852" y="321"/>
                    <a:pt x="2241" y="321"/>
                  </a:cubicBezTo>
                  <a:close/>
                  <a:moveTo>
                    <a:pt x="2206" y="1"/>
                  </a:moveTo>
                  <a:cubicBezTo>
                    <a:pt x="1828" y="1"/>
                    <a:pt x="1455" y="112"/>
                    <a:pt x="1166" y="350"/>
                  </a:cubicBezTo>
                  <a:cubicBezTo>
                    <a:pt x="236" y="516"/>
                    <a:pt x="1" y="1753"/>
                    <a:pt x="430" y="2516"/>
                  </a:cubicBezTo>
                  <a:cubicBezTo>
                    <a:pt x="788" y="3156"/>
                    <a:pt x="1492" y="3569"/>
                    <a:pt x="2195" y="3569"/>
                  </a:cubicBezTo>
                  <a:cubicBezTo>
                    <a:pt x="2549" y="3569"/>
                    <a:pt x="2903" y="3464"/>
                    <a:pt x="3212" y="3230"/>
                  </a:cubicBezTo>
                  <a:cubicBezTo>
                    <a:pt x="4007" y="2626"/>
                    <a:pt x="4286" y="1355"/>
                    <a:pt x="3582" y="578"/>
                  </a:cubicBezTo>
                  <a:cubicBezTo>
                    <a:pt x="3244" y="206"/>
                    <a:pt x="2720" y="1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5" name="Google Shape;1585;p48"/>
          <p:cNvSpPr txBox="1">
            <a:spLocks noGrp="1"/>
          </p:cNvSpPr>
          <p:nvPr>
            <p:ph type="subTitle" idx="2"/>
          </p:nvPr>
        </p:nvSpPr>
        <p:spPr>
          <a:xfrm>
            <a:off x="280862" y="841017"/>
            <a:ext cx="3455248" cy="4166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solidFill>
                  <a:srgbClr val="002060"/>
                </a:solidFill>
              </a:rPr>
              <a:t>Rotura de las trompas: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Dolor abdominal bajo y pélvico intenso: agudo, punzante o lacrimoso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2060"/>
                </a:solidFill>
              </a:rPr>
              <a:t>Examen pélvico bimanual (cervical) → dolor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2060"/>
                </a:solidFill>
              </a:rPr>
              <a:t>Fórnix vaginal posterior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Abultado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Masa blanda al lado del útero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2060"/>
                </a:solidFill>
              </a:rPr>
              <a:t>Útero agrandado (estimulación hormonal)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2060"/>
                </a:solidFill>
              </a:rPr>
              <a:t>Irritación diafragmática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Dolor en el cuello u hombro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Inspiración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50%  hemoperitoneo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srgbClr val="002060"/>
                </a:solidFill>
              </a:rPr>
              <a:t>Embarazo ectópico tubárico  se pude excretar un quiste decidual</a:t>
            </a:r>
            <a:r>
              <a:rPr lang="es-MX" dirty="0"/>
              <a:t>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Aborto uterino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-MX" dirty="0"/>
          </a:p>
          <a:p>
            <a:pPr marL="263525" lvl="1" indent="-171450" algn="l"/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2D9CA9BD-2CCC-4EFE-A671-7C96B97FA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2197" y="1853442"/>
            <a:ext cx="3176571" cy="2577431"/>
          </a:xfrm>
        </p:spPr>
        <p:txBody>
          <a:bodyPr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2060"/>
                </a:solidFill>
              </a:rPr>
              <a:t>60 al 80% manchado vaginal o sangrado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Profuso sugiere un aborto incomplet</a:t>
            </a:r>
            <a:r>
              <a:rPr lang="es-MX" dirty="0"/>
              <a:t>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Hemorragia moderada: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MX" dirty="0"/>
              <a:t>Ligero aumento de la </a:t>
            </a:r>
            <a:r>
              <a:rPr lang="es-MX" dirty="0" err="1"/>
              <a:t>PA</a:t>
            </a:r>
            <a:r>
              <a:rPr lang="es-MX" dirty="0"/>
              <a:t> o una respuesta </a:t>
            </a:r>
            <a:r>
              <a:rPr lang="es-MX" dirty="0" err="1"/>
              <a:t>vasovagal</a:t>
            </a:r>
            <a:r>
              <a:rPr lang="es-MX" dirty="0"/>
              <a:t> con bradicardia e hipotensión</a:t>
            </a:r>
          </a:p>
          <a:p>
            <a:pPr marL="263525" lvl="1" indent="-171450" algn="just">
              <a:buFont typeface="Arial" panose="020B0604020202020204" pitchFamily="34" charset="0"/>
              <a:buChar char="•"/>
            </a:pPr>
            <a:r>
              <a:rPr lang="es-MX" dirty="0"/>
              <a:t>Hemorragia aguda:</a:t>
            </a:r>
          </a:p>
          <a:p>
            <a:pPr marL="720725" lvl="2" indent="-171450" algn="just">
              <a:buFont typeface="Courier New" panose="02070309020205020404" pitchFamily="49" charset="0"/>
              <a:buChar char="o"/>
            </a:pPr>
            <a:r>
              <a:rPr lang="es-MX" dirty="0"/>
              <a:t>Descenso niveles de hemoglobina o hematócrito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143" name="Google Shape;1584;p48">
            <a:extLst>
              <a:ext uri="{FF2B5EF4-FFF2-40B4-BE49-F238E27FC236}">
                <a16:creationId xmlns:a16="http://schemas.microsoft.com/office/drawing/2014/main" id="{D87B1112-6CF9-457D-96CF-E79E8972E920}"/>
              </a:ext>
            </a:extLst>
          </p:cNvPr>
          <p:cNvSpPr txBox="1">
            <a:spLocks/>
          </p:cNvSpPr>
          <p:nvPr/>
        </p:nvSpPr>
        <p:spPr>
          <a:xfrm>
            <a:off x="6942433" y="235633"/>
            <a:ext cx="1959469" cy="125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91440" indent="0"/>
            <a:r>
              <a:rPr lang="es-MX" dirty="0">
                <a:solidFill>
                  <a:schemeClr val="tx1"/>
                </a:solidFill>
              </a:rPr>
              <a:t>Tríada clásica </a:t>
            </a:r>
          </a:p>
          <a:p>
            <a:pPr marL="262890" indent="-171450">
              <a:buFont typeface="Arial" panose="020B0604020202020204" pitchFamily="34" charset="0"/>
              <a:buChar char="•"/>
            </a:pPr>
            <a:r>
              <a:rPr lang="es-MX" dirty="0"/>
              <a:t>Menstruación retrasada,</a:t>
            </a:r>
          </a:p>
          <a:p>
            <a:pPr marL="262890" indent="-171450">
              <a:buFont typeface="Arial" panose="020B0604020202020204" pitchFamily="34" charset="0"/>
              <a:buChar char="•"/>
            </a:pPr>
            <a:r>
              <a:rPr lang="es-MX" dirty="0"/>
              <a:t>Dolor </a:t>
            </a:r>
          </a:p>
          <a:p>
            <a:pPr marL="262890" indent="-171450">
              <a:buFont typeface="Arial" panose="020B0604020202020204" pitchFamily="34" charset="0"/>
              <a:buChar char="•"/>
            </a:pPr>
            <a:r>
              <a:rPr lang="es-MX" dirty="0"/>
              <a:t>Sangrado o manchado vaginal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5CEC77A-BFF9-4A67-AE8B-4A9CE094EB5C}"/>
                  </a:ext>
                </a:extLst>
              </p14:cNvPr>
              <p14:cNvContentPartPr/>
              <p14:nvPr/>
            </p14:nvContentPartPr>
            <p14:xfrm>
              <a:off x="7121732" y="311358"/>
              <a:ext cx="1065240" cy="162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5CEC77A-BFF9-4A67-AE8B-4A9CE094E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6732" y="221358"/>
                <a:ext cx="11548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8EAAAF8E-1CCE-4A98-AB10-C6F251FD83AE}"/>
                  </a:ext>
                </a:extLst>
              </p14:cNvPr>
              <p14:cNvContentPartPr/>
              <p14:nvPr/>
            </p14:nvContentPartPr>
            <p14:xfrm>
              <a:off x="7035332" y="312078"/>
              <a:ext cx="237240" cy="10800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8EAAAF8E-1CCE-4A98-AB10-C6F251FD83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0332" y="222078"/>
                <a:ext cx="326880" cy="28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3210;p71">
            <a:extLst>
              <a:ext uri="{FF2B5EF4-FFF2-40B4-BE49-F238E27FC236}">
                <a16:creationId xmlns:a16="http://schemas.microsoft.com/office/drawing/2014/main" id="{AC144C0C-471F-4DE2-A01D-C3AFE47DD0DF}"/>
              </a:ext>
            </a:extLst>
          </p:cNvPr>
          <p:cNvGrpSpPr/>
          <p:nvPr/>
        </p:nvGrpSpPr>
        <p:grpSpPr>
          <a:xfrm>
            <a:off x="4120137" y="3604839"/>
            <a:ext cx="4878839" cy="1538660"/>
            <a:chOff x="4065234" y="4204912"/>
            <a:chExt cx="971065" cy="616383"/>
          </a:xfrm>
        </p:grpSpPr>
        <p:sp>
          <p:nvSpPr>
            <p:cNvPr id="77" name="Google Shape;3211;p71">
              <a:extLst>
                <a:ext uri="{FF2B5EF4-FFF2-40B4-BE49-F238E27FC236}">
                  <a16:creationId xmlns:a16="http://schemas.microsoft.com/office/drawing/2014/main" id="{C8CA93C6-893F-444F-8CE9-5545173B2BDE}"/>
                </a:ext>
              </a:extLst>
            </p:cNvPr>
            <p:cNvSpPr/>
            <p:nvPr/>
          </p:nvSpPr>
          <p:spPr>
            <a:xfrm>
              <a:off x="4065234" y="4204912"/>
              <a:ext cx="971065" cy="616383"/>
            </a:xfrm>
            <a:custGeom>
              <a:avLst/>
              <a:gdLst/>
              <a:ahLst/>
              <a:cxnLst/>
              <a:rect l="l" t="t" r="r" b="b"/>
              <a:pathLst>
                <a:path w="52271" h="33179" extrusionOk="0">
                  <a:moveTo>
                    <a:pt x="1568" y="488"/>
                  </a:moveTo>
                  <a:cubicBezTo>
                    <a:pt x="5404" y="655"/>
                    <a:pt x="9257" y="689"/>
                    <a:pt x="13114" y="689"/>
                  </a:cubicBezTo>
                  <a:cubicBezTo>
                    <a:pt x="15685" y="689"/>
                    <a:pt x="18258" y="674"/>
                    <a:pt x="20829" y="674"/>
                  </a:cubicBezTo>
                  <a:cubicBezTo>
                    <a:pt x="22115" y="674"/>
                    <a:pt x="23400" y="677"/>
                    <a:pt x="24684" y="689"/>
                  </a:cubicBezTo>
                  <a:cubicBezTo>
                    <a:pt x="32357" y="755"/>
                    <a:pt x="40029" y="855"/>
                    <a:pt x="47701" y="955"/>
                  </a:cubicBezTo>
                  <a:cubicBezTo>
                    <a:pt x="47734" y="989"/>
                    <a:pt x="47768" y="1055"/>
                    <a:pt x="47868" y="1055"/>
                  </a:cubicBezTo>
                  <a:cubicBezTo>
                    <a:pt x="48218" y="1055"/>
                    <a:pt x="48585" y="1064"/>
                    <a:pt x="48956" y="1064"/>
                  </a:cubicBezTo>
                  <a:cubicBezTo>
                    <a:pt x="49327" y="1064"/>
                    <a:pt x="49702" y="1055"/>
                    <a:pt x="50069" y="1022"/>
                  </a:cubicBezTo>
                  <a:cubicBezTo>
                    <a:pt x="50094" y="1071"/>
                    <a:pt x="50154" y="1102"/>
                    <a:pt x="50224" y="1102"/>
                  </a:cubicBezTo>
                  <a:cubicBezTo>
                    <a:pt x="50249" y="1102"/>
                    <a:pt x="50276" y="1098"/>
                    <a:pt x="50303" y="1089"/>
                  </a:cubicBezTo>
                  <a:cubicBezTo>
                    <a:pt x="50331" y="1081"/>
                    <a:pt x="50358" y="1077"/>
                    <a:pt x="50384" y="1077"/>
                  </a:cubicBezTo>
                  <a:cubicBezTo>
                    <a:pt x="51227" y="1077"/>
                    <a:pt x="51070" y="5139"/>
                    <a:pt x="51070" y="5592"/>
                  </a:cubicBezTo>
                  <a:cubicBezTo>
                    <a:pt x="51103" y="6793"/>
                    <a:pt x="51103" y="7994"/>
                    <a:pt x="51137" y="9195"/>
                  </a:cubicBezTo>
                  <a:lnTo>
                    <a:pt x="51237" y="17200"/>
                  </a:lnTo>
                  <a:cubicBezTo>
                    <a:pt x="51303" y="19769"/>
                    <a:pt x="51337" y="22337"/>
                    <a:pt x="51370" y="24939"/>
                  </a:cubicBezTo>
                  <a:cubicBezTo>
                    <a:pt x="51403" y="26207"/>
                    <a:pt x="51403" y="27508"/>
                    <a:pt x="51437" y="28809"/>
                  </a:cubicBezTo>
                  <a:cubicBezTo>
                    <a:pt x="51470" y="29909"/>
                    <a:pt x="51737" y="31577"/>
                    <a:pt x="50903" y="32511"/>
                  </a:cubicBezTo>
                  <a:cubicBezTo>
                    <a:pt x="50870" y="32511"/>
                    <a:pt x="50836" y="32478"/>
                    <a:pt x="50770" y="32478"/>
                  </a:cubicBezTo>
                  <a:cubicBezTo>
                    <a:pt x="49142" y="32471"/>
                    <a:pt x="47514" y="32469"/>
                    <a:pt x="45886" y="32469"/>
                  </a:cubicBezTo>
                  <a:cubicBezTo>
                    <a:pt x="39375" y="32469"/>
                    <a:pt x="32864" y="32511"/>
                    <a:pt x="26352" y="32511"/>
                  </a:cubicBezTo>
                  <a:cubicBezTo>
                    <a:pt x="22349" y="32511"/>
                    <a:pt x="18380" y="32545"/>
                    <a:pt x="14410" y="32545"/>
                  </a:cubicBezTo>
                  <a:cubicBezTo>
                    <a:pt x="12309" y="32545"/>
                    <a:pt x="10241" y="32545"/>
                    <a:pt x="8173" y="32578"/>
                  </a:cubicBezTo>
                  <a:cubicBezTo>
                    <a:pt x="7787" y="32578"/>
                    <a:pt x="6151" y="32689"/>
                    <a:pt x="4612" y="32689"/>
                  </a:cubicBezTo>
                  <a:cubicBezTo>
                    <a:pt x="3352" y="32689"/>
                    <a:pt x="2158" y="32615"/>
                    <a:pt x="1768" y="32345"/>
                  </a:cubicBezTo>
                  <a:cubicBezTo>
                    <a:pt x="1768" y="32278"/>
                    <a:pt x="1768" y="32244"/>
                    <a:pt x="1768" y="32211"/>
                  </a:cubicBezTo>
                  <a:cubicBezTo>
                    <a:pt x="1301" y="30944"/>
                    <a:pt x="1501" y="29409"/>
                    <a:pt x="1468" y="28108"/>
                  </a:cubicBezTo>
                  <a:cubicBezTo>
                    <a:pt x="1468" y="26907"/>
                    <a:pt x="1434" y="25706"/>
                    <a:pt x="1434" y="24472"/>
                  </a:cubicBezTo>
                  <a:cubicBezTo>
                    <a:pt x="1401" y="21804"/>
                    <a:pt x="1368" y="19135"/>
                    <a:pt x="1334" y="16467"/>
                  </a:cubicBezTo>
                  <a:cubicBezTo>
                    <a:pt x="1301" y="13865"/>
                    <a:pt x="1268" y="11296"/>
                    <a:pt x="1234" y="8694"/>
                  </a:cubicBezTo>
                  <a:cubicBezTo>
                    <a:pt x="1201" y="7393"/>
                    <a:pt x="1201" y="6126"/>
                    <a:pt x="1168" y="4825"/>
                  </a:cubicBezTo>
                  <a:cubicBezTo>
                    <a:pt x="1168" y="4191"/>
                    <a:pt x="734" y="789"/>
                    <a:pt x="1468" y="555"/>
                  </a:cubicBezTo>
                  <a:cubicBezTo>
                    <a:pt x="1501" y="555"/>
                    <a:pt x="1535" y="522"/>
                    <a:pt x="1568" y="488"/>
                  </a:cubicBezTo>
                  <a:close/>
                  <a:moveTo>
                    <a:pt x="9378" y="0"/>
                  </a:moveTo>
                  <a:cubicBezTo>
                    <a:pt x="6704" y="0"/>
                    <a:pt x="4032" y="40"/>
                    <a:pt x="1368" y="155"/>
                  </a:cubicBezTo>
                  <a:cubicBezTo>
                    <a:pt x="1301" y="155"/>
                    <a:pt x="1268" y="188"/>
                    <a:pt x="1234" y="222"/>
                  </a:cubicBezTo>
                  <a:cubicBezTo>
                    <a:pt x="0" y="288"/>
                    <a:pt x="601" y="4425"/>
                    <a:pt x="601" y="5092"/>
                  </a:cubicBezTo>
                  <a:lnTo>
                    <a:pt x="734" y="14665"/>
                  </a:lnTo>
                  <a:lnTo>
                    <a:pt x="834" y="23972"/>
                  </a:lnTo>
                  <a:cubicBezTo>
                    <a:pt x="867" y="25606"/>
                    <a:pt x="901" y="27241"/>
                    <a:pt x="901" y="28875"/>
                  </a:cubicBezTo>
                  <a:cubicBezTo>
                    <a:pt x="934" y="30043"/>
                    <a:pt x="767" y="31244"/>
                    <a:pt x="1234" y="32345"/>
                  </a:cubicBezTo>
                  <a:cubicBezTo>
                    <a:pt x="1284" y="33064"/>
                    <a:pt x="2127" y="33156"/>
                    <a:pt x="2844" y="33156"/>
                  </a:cubicBezTo>
                  <a:cubicBezTo>
                    <a:pt x="3091" y="33156"/>
                    <a:pt x="3323" y="33145"/>
                    <a:pt x="3503" y="33145"/>
                  </a:cubicBezTo>
                  <a:cubicBezTo>
                    <a:pt x="5738" y="33178"/>
                    <a:pt x="7972" y="33178"/>
                    <a:pt x="10241" y="33178"/>
                  </a:cubicBezTo>
                  <a:cubicBezTo>
                    <a:pt x="14744" y="33145"/>
                    <a:pt x="19247" y="33145"/>
                    <a:pt x="23750" y="33145"/>
                  </a:cubicBezTo>
                  <a:cubicBezTo>
                    <a:pt x="32690" y="33112"/>
                    <a:pt x="41663" y="33145"/>
                    <a:pt x="50603" y="33078"/>
                  </a:cubicBezTo>
                  <a:cubicBezTo>
                    <a:pt x="50650" y="33102"/>
                    <a:pt x="50681" y="33126"/>
                    <a:pt x="50730" y="33126"/>
                  </a:cubicBezTo>
                  <a:cubicBezTo>
                    <a:pt x="50750" y="33126"/>
                    <a:pt x="50774" y="33122"/>
                    <a:pt x="50803" y="33112"/>
                  </a:cubicBezTo>
                  <a:cubicBezTo>
                    <a:pt x="51570" y="32812"/>
                    <a:pt x="51870" y="32211"/>
                    <a:pt x="52004" y="31411"/>
                  </a:cubicBezTo>
                  <a:cubicBezTo>
                    <a:pt x="52271" y="29909"/>
                    <a:pt x="52037" y="28242"/>
                    <a:pt x="52004" y="26741"/>
                  </a:cubicBezTo>
                  <a:cubicBezTo>
                    <a:pt x="51971" y="23205"/>
                    <a:pt x="51904" y="19669"/>
                    <a:pt x="51837" y="16166"/>
                  </a:cubicBezTo>
                  <a:cubicBezTo>
                    <a:pt x="51770" y="12630"/>
                    <a:pt x="51737" y="9128"/>
                    <a:pt x="51670" y="5592"/>
                  </a:cubicBezTo>
                  <a:cubicBezTo>
                    <a:pt x="51670" y="5023"/>
                    <a:pt x="52059" y="444"/>
                    <a:pt x="50683" y="444"/>
                  </a:cubicBezTo>
                  <a:cubicBezTo>
                    <a:pt x="50606" y="444"/>
                    <a:pt x="50524" y="458"/>
                    <a:pt x="50436" y="488"/>
                  </a:cubicBezTo>
                  <a:cubicBezTo>
                    <a:pt x="50248" y="463"/>
                    <a:pt x="50057" y="452"/>
                    <a:pt x="49866" y="452"/>
                  </a:cubicBezTo>
                  <a:cubicBezTo>
                    <a:pt x="49311" y="452"/>
                    <a:pt x="48747" y="539"/>
                    <a:pt x="48201" y="588"/>
                  </a:cubicBezTo>
                  <a:cubicBezTo>
                    <a:pt x="48168" y="522"/>
                    <a:pt x="48068" y="455"/>
                    <a:pt x="47968" y="455"/>
                  </a:cubicBezTo>
                  <a:cubicBezTo>
                    <a:pt x="40195" y="288"/>
                    <a:pt x="32423" y="222"/>
                    <a:pt x="24651" y="188"/>
                  </a:cubicBezTo>
                  <a:cubicBezTo>
                    <a:pt x="19576" y="144"/>
                    <a:pt x="14473" y="0"/>
                    <a:pt x="9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12;p71">
              <a:extLst>
                <a:ext uri="{FF2B5EF4-FFF2-40B4-BE49-F238E27FC236}">
                  <a16:creationId xmlns:a16="http://schemas.microsoft.com/office/drawing/2014/main" id="{C23AB885-9468-437E-B57B-FA505D1FE3C4}"/>
                </a:ext>
              </a:extLst>
            </p:cNvPr>
            <p:cNvSpPr/>
            <p:nvPr/>
          </p:nvSpPr>
          <p:spPr>
            <a:xfrm>
              <a:off x="4078852" y="4213977"/>
              <a:ext cx="947545" cy="598233"/>
            </a:xfrm>
            <a:custGeom>
              <a:avLst/>
              <a:gdLst/>
              <a:ahLst/>
              <a:cxnLst/>
              <a:rect l="l" t="t" r="r" b="b"/>
              <a:pathLst>
                <a:path w="51005" h="32202" extrusionOk="0">
                  <a:moveTo>
                    <a:pt x="13177" y="567"/>
                  </a:moveTo>
                  <a:cubicBezTo>
                    <a:pt x="13277" y="567"/>
                    <a:pt x="13277" y="734"/>
                    <a:pt x="13177" y="734"/>
                  </a:cubicBezTo>
                  <a:cubicBezTo>
                    <a:pt x="12843" y="768"/>
                    <a:pt x="12543" y="768"/>
                    <a:pt x="12210" y="768"/>
                  </a:cubicBezTo>
                  <a:cubicBezTo>
                    <a:pt x="12110" y="734"/>
                    <a:pt x="12110" y="567"/>
                    <a:pt x="12210" y="567"/>
                  </a:cubicBezTo>
                  <a:close/>
                  <a:moveTo>
                    <a:pt x="17980" y="467"/>
                  </a:moveTo>
                  <a:cubicBezTo>
                    <a:pt x="18548" y="467"/>
                    <a:pt x="19148" y="501"/>
                    <a:pt x="19715" y="567"/>
                  </a:cubicBezTo>
                  <a:cubicBezTo>
                    <a:pt x="19807" y="598"/>
                    <a:pt x="19843" y="771"/>
                    <a:pt x="19743" y="771"/>
                  </a:cubicBezTo>
                  <a:cubicBezTo>
                    <a:pt x="19734" y="771"/>
                    <a:pt x="19725" y="770"/>
                    <a:pt x="19715" y="768"/>
                  </a:cubicBezTo>
                  <a:cubicBezTo>
                    <a:pt x="19115" y="768"/>
                    <a:pt x="18548" y="701"/>
                    <a:pt x="17980" y="668"/>
                  </a:cubicBezTo>
                  <a:cubicBezTo>
                    <a:pt x="17880" y="634"/>
                    <a:pt x="17847" y="467"/>
                    <a:pt x="17980" y="467"/>
                  </a:cubicBezTo>
                  <a:close/>
                  <a:moveTo>
                    <a:pt x="7335" y="676"/>
                  </a:moveTo>
                  <a:cubicBezTo>
                    <a:pt x="7531" y="676"/>
                    <a:pt x="7723" y="684"/>
                    <a:pt x="7907" y="701"/>
                  </a:cubicBezTo>
                  <a:cubicBezTo>
                    <a:pt x="8007" y="701"/>
                    <a:pt x="8007" y="834"/>
                    <a:pt x="7907" y="834"/>
                  </a:cubicBezTo>
                  <a:cubicBezTo>
                    <a:pt x="7723" y="851"/>
                    <a:pt x="7531" y="859"/>
                    <a:pt x="7335" y="859"/>
                  </a:cubicBezTo>
                  <a:cubicBezTo>
                    <a:pt x="7139" y="859"/>
                    <a:pt x="6939" y="851"/>
                    <a:pt x="6739" y="834"/>
                  </a:cubicBezTo>
                  <a:cubicBezTo>
                    <a:pt x="6639" y="834"/>
                    <a:pt x="6639" y="701"/>
                    <a:pt x="6739" y="701"/>
                  </a:cubicBezTo>
                  <a:cubicBezTo>
                    <a:pt x="6939" y="684"/>
                    <a:pt x="7139" y="676"/>
                    <a:pt x="7335" y="676"/>
                  </a:cubicBezTo>
                  <a:close/>
                  <a:moveTo>
                    <a:pt x="10012" y="676"/>
                  </a:moveTo>
                  <a:cubicBezTo>
                    <a:pt x="10175" y="676"/>
                    <a:pt x="10342" y="684"/>
                    <a:pt x="10508" y="701"/>
                  </a:cubicBezTo>
                  <a:cubicBezTo>
                    <a:pt x="10575" y="701"/>
                    <a:pt x="10575" y="834"/>
                    <a:pt x="10508" y="834"/>
                  </a:cubicBezTo>
                  <a:cubicBezTo>
                    <a:pt x="10342" y="851"/>
                    <a:pt x="10175" y="859"/>
                    <a:pt x="10012" y="859"/>
                  </a:cubicBezTo>
                  <a:cubicBezTo>
                    <a:pt x="9850" y="859"/>
                    <a:pt x="9691" y="851"/>
                    <a:pt x="9541" y="834"/>
                  </a:cubicBezTo>
                  <a:cubicBezTo>
                    <a:pt x="9441" y="834"/>
                    <a:pt x="9441" y="701"/>
                    <a:pt x="9541" y="701"/>
                  </a:cubicBezTo>
                  <a:cubicBezTo>
                    <a:pt x="9691" y="684"/>
                    <a:pt x="9850" y="676"/>
                    <a:pt x="10012" y="676"/>
                  </a:cubicBezTo>
                  <a:close/>
                  <a:moveTo>
                    <a:pt x="28311" y="654"/>
                  </a:moveTo>
                  <a:cubicBezTo>
                    <a:pt x="28448" y="654"/>
                    <a:pt x="28585" y="658"/>
                    <a:pt x="28721" y="668"/>
                  </a:cubicBezTo>
                  <a:cubicBezTo>
                    <a:pt x="28855" y="668"/>
                    <a:pt x="28855" y="868"/>
                    <a:pt x="28721" y="868"/>
                  </a:cubicBezTo>
                  <a:cubicBezTo>
                    <a:pt x="28585" y="877"/>
                    <a:pt x="28448" y="882"/>
                    <a:pt x="28311" y="882"/>
                  </a:cubicBezTo>
                  <a:cubicBezTo>
                    <a:pt x="27981" y="882"/>
                    <a:pt x="27651" y="858"/>
                    <a:pt x="27320" y="834"/>
                  </a:cubicBezTo>
                  <a:cubicBezTo>
                    <a:pt x="27220" y="834"/>
                    <a:pt x="27220" y="701"/>
                    <a:pt x="27320" y="701"/>
                  </a:cubicBezTo>
                  <a:cubicBezTo>
                    <a:pt x="27651" y="677"/>
                    <a:pt x="27981" y="654"/>
                    <a:pt x="28311" y="654"/>
                  </a:cubicBezTo>
                  <a:close/>
                  <a:moveTo>
                    <a:pt x="22817" y="563"/>
                  </a:moveTo>
                  <a:cubicBezTo>
                    <a:pt x="22922" y="563"/>
                    <a:pt x="22939" y="704"/>
                    <a:pt x="22817" y="734"/>
                  </a:cubicBezTo>
                  <a:cubicBezTo>
                    <a:pt x="22450" y="868"/>
                    <a:pt x="22050" y="901"/>
                    <a:pt x="21616" y="901"/>
                  </a:cubicBezTo>
                  <a:cubicBezTo>
                    <a:pt x="21492" y="870"/>
                    <a:pt x="21484" y="664"/>
                    <a:pt x="21592" y="664"/>
                  </a:cubicBezTo>
                  <a:cubicBezTo>
                    <a:pt x="21599" y="664"/>
                    <a:pt x="21608" y="665"/>
                    <a:pt x="21616" y="668"/>
                  </a:cubicBezTo>
                  <a:cubicBezTo>
                    <a:pt x="22017" y="668"/>
                    <a:pt x="22417" y="601"/>
                    <a:pt x="22784" y="567"/>
                  </a:cubicBezTo>
                  <a:cubicBezTo>
                    <a:pt x="22796" y="564"/>
                    <a:pt x="22807" y="563"/>
                    <a:pt x="22817" y="563"/>
                  </a:cubicBezTo>
                  <a:close/>
                  <a:moveTo>
                    <a:pt x="2068" y="608"/>
                  </a:moveTo>
                  <a:cubicBezTo>
                    <a:pt x="2170" y="608"/>
                    <a:pt x="2271" y="616"/>
                    <a:pt x="2369" y="634"/>
                  </a:cubicBezTo>
                  <a:cubicBezTo>
                    <a:pt x="2536" y="668"/>
                    <a:pt x="2469" y="901"/>
                    <a:pt x="2336" y="901"/>
                  </a:cubicBezTo>
                  <a:cubicBezTo>
                    <a:pt x="2214" y="889"/>
                    <a:pt x="2092" y="881"/>
                    <a:pt x="1968" y="881"/>
                  </a:cubicBezTo>
                  <a:cubicBezTo>
                    <a:pt x="1754" y="881"/>
                    <a:pt x="1535" y="904"/>
                    <a:pt x="1302" y="968"/>
                  </a:cubicBezTo>
                  <a:cubicBezTo>
                    <a:pt x="1292" y="970"/>
                    <a:pt x="1282" y="972"/>
                    <a:pt x="1273" y="972"/>
                  </a:cubicBezTo>
                  <a:cubicBezTo>
                    <a:pt x="1164" y="972"/>
                    <a:pt x="1143" y="798"/>
                    <a:pt x="1235" y="768"/>
                  </a:cubicBezTo>
                  <a:cubicBezTo>
                    <a:pt x="1504" y="670"/>
                    <a:pt x="1790" y="608"/>
                    <a:pt x="2068" y="608"/>
                  </a:cubicBezTo>
                  <a:close/>
                  <a:moveTo>
                    <a:pt x="24809" y="626"/>
                  </a:moveTo>
                  <a:cubicBezTo>
                    <a:pt x="25091" y="626"/>
                    <a:pt x="25374" y="665"/>
                    <a:pt x="25619" y="768"/>
                  </a:cubicBezTo>
                  <a:cubicBezTo>
                    <a:pt x="25742" y="798"/>
                    <a:pt x="25695" y="972"/>
                    <a:pt x="25582" y="972"/>
                  </a:cubicBezTo>
                  <a:cubicBezTo>
                    <a:pt x="25573" y="972"/>
                    <a:pt x="25563" y="970"/>
                    <a:pt x="25553" y="968"/>
                  </a:cubicBezTo>
                  <a:cubicBezTo>
                    <a:pt x="25152" y="901"/>
                    <a:pt x="24752" y="868"/>
                    <a:pt x="24318" y="868"/>
                  </a:cubicBezTo>
                  <a:cubicBezTo>
                    <a:pt x="24185" y="868"/>
                    <a:pt x="24185" y="701"/>
                    <a:pt x="24285" y="668"/>
                  </a:cubicBezTo>
                  <a:cubicBezTo>
                    <a:pt x="24453" y="642"/>
                    <a:pt x="24631" y="626"/>
                    <a:pt x="24809" y="626"/>
                  </a:cubicBezTo>
                  <a:close/>
                  <a:moveTo>
                    <a:pt x="5038" y="768"/>
                  </a:moveTo>
                  <a:cubicBezTo>
                    <a:pt x="5138" y="768"/>
                    <a:pt x="5138" y="968"/>
                    <a:pt x="5038" y="968"/>
                  </a:cubicBezTo>
                  <a:cubicBezTo>
                    <a:pt x="4930" y="978"/>
                    <a:pt x="4823" y="982"/>
                    <a:pt x="4716" y="982"/>
                  </a:cubicBezTo>
                  <a:cubicBezTo>
                    <a:pt x="4459" y="982"/>
                    <a:pt x="4206" y="958"/>
                    <a:pt x="3970" y="934"/>
                  </a:cubicBezTo>
                  <a:cubicBezTo>
                    <a:pt x="3870" y="934"/>
                    <a:pt x="3870" y="801"/>
                    <a:pt x="3970" y="801"/>
                  </a:cubicBezTo>
                  <a:cubicBezTo>
                    <a:pt x="4304" y="801"/>
                    <a:pt x="4671" y="768"/>
                    <a:pt x="5038" y="768"/>
                  </a:cubicBezTo>
                  <a:close/>
                  <a:moveTo>
                    <a:pt x="37661" y="738"/>
                  </a:moveTo>
                  <a:cubicBezTo>
                    <a:pt x="37850" y="738"/>
                    <a:pt x="38039" y="745"/>
                    <a:pt x="38228" y="768"/>
                  </a:cubicBezTo>
                  <a:cubicBezTo>
                    <a:pt x="38362" y="768"/>
                    <a:pt x="38362" y="968"/>
                    <a:pt x="38228" y="968"/>
                  </a:cubicBezTo>
                  <a:cubicBezTo>
                    <a:pt x="37989" y="996"/>
                    <a:pt x="37749" y="1006"/>
                    <a:pt x="37509" y="1006"/>
                  </a:cubicBezTo>
                  <a:cubicBezTo>
                    <a:pt x="37182" y="1006"/>
                    <a:pt x="36854" y="987"/>
                    <a:pt x="36527" y="968"/>
                  </a:cubicBezTo>
                  <a:cubicBezTo>
                    <a:pt x="36394" y="968"/>
                    <a:pt x="36394" y="768"/>
                    <a:pt x="36527" y="768"/>
                  </a:cubicBezTo>
                  <a:cubicBezTo>
                    <a:pt x="36905" y="768"/>
                    <a:pt x="37283" y="738"/>
                    <a:pt x="37661" y="738"/>
                  </a:cubicBezTo>
                  <a:close/>
                  <a:moveTo>
                    <a:pt x="16279" y="868"/>
                  </a:moveTo>
                  <a:cubicBezTo>
                    <a:pt x="16413" y="901"/>
                    <a:pt x="16413" y="1068"/>
                    <a:pt x="16279" y="1101"/>
                  </a:cubicBezTo>
                  <a:lnTo>
                    <a:pt x="15112" y="1101"/>
                  </a:lnTo>
                  <a:cubicBezTo>
                    <a:pt x="14978" y="1101"/>
                    <a:pt x="14978" y="868"/>
                    <a:pt x="15112" y="868"/>
                  </a:cubicBezTo>
                  <a:close/>
                  <a:moveTo>
                    <a:pt x="31281" y="853"/>
                  </a:moveTo>
                  <a:cubicBezTo>
                    <a:pt x="31464" y="853"/>
                    <a:pt x="31646" y="857"/>
                    <a:pt x="31824" y="868"/>
                  </a:cubicBezTo>
                  <a:cubicBezTo>
                    <a:pt x="31957" y="901"/>
                    <a:pt x="31957" y="1068"/>
                    <a:pt x="31824" y="1101"/>
                  </a:cubicBezTo>
                  <a:cubicBezTo>
                    <a:pt x="31646" y="1112"/>
                    <a:pt x="31464" y="1116"/>
                    <a:pt x="31281" y="1116"/>
                  </a:cubicBezTo>
                  <a:cubicBezTo>
                    <a:pt x="30916" y="1116"/>
                    <a:pt x="30545" y="1101"/>
                    <a:pt x="30189" y="1101"/>
                  </a:cubicBezTo>
                  <a:cubicBezTo>
                    <a:pt x="30089" y="1068"/>
                    <a:pt x="30089" y="901"/>
                    <a:pt x="30189" y="868"/>
                  </a:cubicBezTo>
                  <a:cubicBezTo>
                    <a:pt x="30545" y="868"/>
                    <a:pt x="30916" y="853"/>
                    <a:pt x="31281" y="853"/>
                  </a:cubicBezTo>
                  <a:close/>
                  <a:moveTo>
                    <a:pt x="35155" y="897"/>
                  </a:moveTo>
                  <a:cubicBezTo>
                    <a:pt x="35268" y="897"/>
                    <a:pt x="35313" y="1070"/>
                    <a:pt x="35159" y="1101"/>
                  </a:cubicBezTo>
                  <a:cubicBezTo>
                    <a:pt x="34781" y="1190"/>
                    <a:pt x="34403" y="1235"/>
                    <a:pt x="34015" y="1235"/>
                  </a:cubicBezTo>
                  <a:cubicBezTo>
                    <a:pt x="33821" y="1235"/>
                    <a:pt x="33625" y="1224"/>
                    <a:pt x="33425" y="1201"/>
                  </a:cubicBezTo>
                  <a:cubicBezTo>
                    <a:pt x="33258" y="1201"/>
                    <a:pt x="33258" y="968"/>
                    <a:pt x="33425" y="968"/>
                  </a:cubicBezTo>
                  <a:cubicBezTo>
                    <a:pt x="33577" y="977"/>
                    <a:pt x="33729" y="981"/>
                    <a:pt x="33881" y="981"/>
                  </a:cubicBezTo>
                  <a:cubicBezTo>
                    <a:pt x="34296" y="981"/>
                    <a:pt x="34711" y="950"/>
                    <a:pt x="35126" y="901"/>
                  </a:cubicBezTo>
                  <a:cubicBezTo>
                    <a:pt x="35136" y="899"/>
                    <a:pt x="35146" y="897"/>
                    <a:pt x="35155" y="897"/>
                  </a:cubicBezTo>
                  <a:close/>
                  <a:moveTo>
                    <a:pt x="47635" y="953"/>
                  </a:moveTo>
                  <a:cubicBezTo>
                    <a:pt x="47791" y="953"/>
                    <a:pt x="47946" y="957"/>
                    <a:pt x="48102" y="968"/>
                  </a:cubicBezTo>
                  <a:cubicBezTo>
                    <a:pt x="48235" y="968"/>
                    <a:pt x="48235" y="1201"/>
                    <a:pt x="48102" y="1201"/>
                  </a:cubicBezTo>
                  <a:cubicBezTo>
                    <a:pt x="47905" y="1229"/>
                    <a:pt x="47707" y="1240"/>
                    <a:pt x="47510" y="1240"/>
                  </a:cubicBezTo>
                  <a:cubicBezTo>
                    <a:pt x="47240" y="1240"/>
                    <a:pt x="46971" y="1221"/>
                    <a:pt x="46701" y="1201"/>
                  </a:cubicBezTo>
                  <a:cubicBezTo>
                    <a:pt x="46534" y="1201"/>
                    <a:pt x="46534" y="968"/>
                    <a:pt x="46701" y="968"/>
                  </a:cubicBezTo>
                  <a:cubicBezTo>
                    <a:pt x="47012" y="968"/>
                    <a:pt x="47324" y="953"/>
                    <a:pt x="47635" y="953"/>
                  </a:cubicBezTo>
                  <a:close/>
                  <a:moveTo>
                    <a:pt x="43632" y="901"/>
                  </a:moveTo>
                  <a:cubicBezTo>
                    <a:pt x="44132" y="968"/>
                    <a:pt x="44599" y="934"/>
                    <a:pt x="45100" y="968"/>
                  </a:cubicBezTo>
                  <a:cubicBezTo>
                    <a:pt x="45200" y="968"/>
                    <a:pt x="45233" y="1135"/>
                    <a:pt x="45133" y="1168"/>
                  </a:cubicBezTo>
                  <a:cubicBezTo>
                    <a:pt x="44933" y="1221"/>
                    <a:pt x="44717" y="1243"/>
                    <a:pt x="44500" y="1243"/>
                  </a:cubicBezTo>
                  <a:cubicBezTo>
                    <a:pt x="44174" y="1243"/>
                    <a:pt x="43846" y="1195"/>
                    <a:pt x="43565" y="1135"/>
                  </a:cubicBezTo>
                  <a:cubicBezTo>
                    <a:pt x="43399" y="1101"/>
                    <a:pt x="43465" y="901"/>
                    <a:pt x="43632" y="901"/>
                  </a:cubicBezTo>
                  <a:close/>
                  <a:moveTo>
                    <a:pt x="39840" y="1131"/>
                  </a:moveTo>
                  <a:cubicBezTo>
                    <a:pt x="39848" y="1131"/>
                    <a:pt x="39855" y="1132"/>
                    <a:pt x="39863" y="1135"/>
                  </a:cubicBezTo>
                  <a:cubicBezTo>
                    <a:pt x="40430" y="1201"/>
                    <a:pt x="40997" y="1168"/>
                    <a:pt x="41564" y="1201"/>
                  </a:cubicBezTo>
                  <a:cubicBezTo>
                    <a:pt x="41664" y="1201"/>
                    <a:pt x="41697" y="1368"/>
                    <a:pt x="41597" y="1401"/>
                  </a:cubicBezTo>
                  <a:cubicBezTo>
                    <a:pt x="41388" y="1436"/>
                    <a:pt x="41179" y="1451"/>
                    <a:pt x="40971" y="1451"/>
                  </a:cubicBezTo>
                  <a:cubicBezTo>
                    <a:pt x="40582" y="1451"/>
                    <a:pt x="40199" y="1400"/>
                    <a:pt x="39829" y="1335"/>
                  </a:cubicBezTo>
                  <a:cubicBezTo>
                    <a:pt x="39706" y="1304"/>
                    <a:pt x="39754" y="1131"/>
                    <a:pt x="39840" y="1131"/>
                  </a:cubicBezTo>
                  <a:close/>
                  <a:moveTo>
                    <a:pt x="49043" y="1306"/>
                  </a:moveTo>
                  <a:cubicBezTo>
                    <a:pt x="49079" y="1306"/>
                    <a:pt x="49115" y="1325"/>
                    <a:pt x="49136" y="1368"/>
                  </a:cubicBezTo>
                  <a:cubicBezTo>
                    <a:pt x="49370" y="1735"/>
                    <a:pt x="49603" y="2135"/>
                    <a:pt x="49770" y="2536"/>
                  </a:cubicBezTo>
                  <a:cubicBezTo>
                    <a:pt x="49812" y="2641"/>
                    <a:pt x="49721" y="2707"/>
                    <a:pt x="49631" y="2707"/>
                  </a:cubicBezTo>
                  <a:cubicBezTo>
                    <a:pt x="49579" y="2707"/>
                    <a:pt x="49527" y="2685"/>
                    <a:pt x="49503" y="2636"/>
                  </a:cubicBezTo>
                  <a:cubicBezTo>
                    <a:pt x="49269" y="2269"/>
                    <a:pt x="49103" y="1868"/>
                    <a:pt x="48936" y="1501"/>
                  </a:cubicBezTo>
                  <a:cubicBezTo>
                    <a:pt x="48891" y="1389"/>
                    <a:pt x="48968" y="1306"/>
                    <a:pt x="49043" y="1306"/>
                  </a:cubicBezTo>
                  <a:close/>
                  <a:moveTo>
                    <a:pt x="1064" y="2144"/>
                  </a:moveTo>
                  <a:cubicBezTo>
                    <a:pt x="1118" y="2144"/>
                    <a:pt x="1168" y="2185"/>
                    <a:pt x="1168" y="2269"/>
                  </a:cubicBezTo>
                  <a:cubicBezTo>
                    <a:pt x="1235" y="2702"/>
                    <a:pt x="1168" y="3136"/>
                    <a:pt x="1135" y="3570"/>
                  </a:cubicBezTo>
                  <a:cubicBezTo>
                    <a:pt x="1135" y="3620"/>
                    <a:pt x="1102" y="3645"/>
                    <a:pt x="1064" y="3645"/>
                  </a:cubicBezTo>
                  <a:cubicBezTo>
                    <a:pt x="1027" y="3645"/>
                    <a:pt x="985" y="3620"/>
                    <a:pt x="968" y="3570"/>
                  </a:cubicBezTo>
                  <a:cubicBezTo>
                    <a:pt x="935" y="3136"/>
                    <a:pt x="902" y="2702"/>
                    <a:pt x="935" y="2269"/>
                  </a:cubicBezTo>
                  <a:cubicBezTo>
                    <a:pt x="952" y="2185"/>
                    <a:pt x="1010" y="2144"/>
                    <a:pt x="1064" y="2144"/>
                  </a:cubicBezTo>
                  <a:close/>
                  <a:moveTo>
                    <a:pt x="49501" y="4188"/>
                  </a:moveTo>
                  <a:cubicBezTo>
                    <a:pt x="49546" y="4188"/>
                    <a:pt x="49589" y="4214"/>
                    <a:pt x="49603" y="4270"/>
                  </a:cubicBezTo>
                  <a:cubicBezTo>
                    <a:pt x="49736" y="4704"/>
                    <a:pt x="49770" y="5171"/>
                    <a:pt x="49703" y="5604"/>
                  </a:cubicBezTo>
                  <a:cubicBezTo>
                    <a:pt x="49689" y="5663"/>
                    <a:pt x="49642" y="5689"/>
                    <a:pt x="49597" y="5689"/>
                  </a:cubicBezTo>
                  <a:cubicBezTo>
                    <a:pt x="49539" y="5689"/>
                    <a:pt x="49484" y="5646"/>
                    <a:pt x="49503" y="5571"/>
                  </a:cubicBezTo>
                  <a:cubicBezTo>
                    <a:pt x="49503" y="5171"/>
                    <a:pt x="49436" y="4737"/>
                    <a:pt x="49370" y="4337"/>
                  </a:cubicBezTo>
                  <a:cubicBezTo>
                    <a:pt x="49370" y="4240"/>
                    <a:pt x="49437" y="4188"/>
                    <a:pt x="49501" y="4188"/>
                  </a:cubicBezTo>
                  <a:close/>
                  <a:moveTo>
                    <a:pt x="1305" y="4819"/>
                  </a:moveTo>
                  <a:cubicBezTo>
                    <a:pt x="1372" y="4819"/>
                    <a:pt x="1435" y="4862"/>
                    <a:pt x="1435" y="4937"/>
                  </a:cubicBezTo>
                  <a:cubicBezTo>
                    <a:pt x="1369" y="5504"/>
                    <a:pt x="1335" y="6005"/>
                    <a:pt x="1502" y="6538"/>
                  </a:cubicBezTo>
                  <a:cubicBezTo>
                    <a:pt x="1522" y="6619"/>
                    <a:pt x="1481" y="6663"/>
                    <a:pt x="1438" y="6663"/>
                  </a:cubicBezTo>
                  <a:cubicBezTo>
                    <a:pt x="1411" y="6663"/>
                    <a:pt x="1382" y="6645"/>
                    <a:pt x="1369" y="6605"/>
                  </a:cubicBezTo>
                  <a:cubicBezTo>
                    <a:pt x="1135" y="6071"/>
                    <a:pt x="1002" y="5471"/>
                    <a:pt x="1168" y="4904"/>
                  </a:cubicBezTo>
                  <a:cubicBezTo>
                    <a:pt x="1198" y="4845"/>
                    <a:pt x="1253" y="4819"/>
                    <a:pt x="1305" y="4819"/>
                  </a:cubicBezTo>
                  <a:close/>
                  <a:moveTo>
                    <a:pt x="49586" y="7739"/>
                  </a:moveTo>
                  <a:cubicBezTo>
                    <a:pt x="49628" y="7739"/>
                    <a:pt x="49670" y="7773"/>
                    <a:pt x="49670" y="7839"/>
                  </a:cubicBezTo>
                  <a:cubicBezTo>
                    <a:pt x="49736" y="8306"/>
                    <a:pt x="49703" y="8773"/>
                    <a:pt x="49703" y="9240"/>
                  </a:cubicBezTo>
                  <a:cubicBezTo>
                    <a:pt x="49703" y="9307"/>
                    <a:pt x="49653" y="9340"/>
                    <a:pt x="49599" y="9340"/>
                  </a:cubicBezTo>
                  <a:cubicBezTo>
                    <a:pt x="49545" y="9340"/>
                    <a:pt x="49486" y="9307"/>
                    <a:pt x="49470" y="9240"/>
                  </a:cubicBezTo>
                  <a:cubicBezTo>
                    <a:pt x="49470" y="8773"/>
                    <a:pt x="49470" y="8306"/>
                    <a:pt x="49503" y="7839"/>
                  </a:cubicBezTo>
                  <a:cubicBezTo>
                    <a:pt x="49503" y="7773"/>
                    <a:pt x="49545" y="7739"/>
                    <a:pt x="49586" y="7739"/>
                  </a:cubicBezTo>
                  <a:close/>
                  <a:moveTo>
                    <a:pt x="1278" y="8355"/>
                  </a:moveTo>
                  <a:cubicBezTo>
                    <a:pt x="1339" y="8355"/>
                    <a:pt x="1402" y="8398"/>
                    <a:pt x="1402" y="8473"/>
                  </a:cubicBezTo>
                  <a:cubicBezTo>
                    <a:pt x="1402" y="9007"/>
                    <a:pt x="1369" y="9541"/>
                    <a:pt x="1335" y="10074"/>
                  </a:cubicBezTo>
                  <a:cubicBezTo>
                    <a:pt x="1335" y="10158"/>
                    <a:pt x="1285" y="10199"/>
                    <a:pt x="1235" y="10199"/>
                  </a:cubicBezTo>
                  <a:cubicBezTo>
                    <a:pt x="1185" y="10199"/>
                    <a:pt x="1135" y="10158"/>
                    <a:pt x="1135" y="10074"/>
                  </a:cubicBezTo>
                  <a:cubicBezTo>
                    <a:pt x="1068" y="9541"/>
                    <a:pt x="1068" y="8973"/>
                    <a:pt x="1168" y="8440"/>
                  </a:cubicBezTo>
                  <a:cubicBezTo>
                    <a:pt x="1183" y="8381"/>
                    <a:pt x="1230" y="8355"/>
                    <a:pt x="1278" y="8355"/>
                  </a:cubicBezTo>
                  <a:close/>
                  <a:moveTo>
                    <a:pt x="1385" y="11500"/>
                  </a:moveTo>
                  <a:cubicBezTo>
                    <a:pt x="1427" y="11500"/>
                    <a:pt x="1469" y="11525"/>
                    <a:pt x="1469" y="11575"/>
                  </a:cubicBezTo>
                  <a:cubicBezTo>
                    <a:pt x="1569" y="11942"/>
                    <a:pt x="1502" y="12376"/>
                    <a:pt x="1469" y="12776"/>
                  </a:cubicBezTo>
                  <a:cubicBezTo>
                    <a:pt x="1469" y="12826"/>
                    <a:pt x="1427" y="12851"/>
                    <a:pt x="1385" y="12851"/>
                  </a:cubicBezTo>
                  <a:cubicBezTo>
                    <a:pt x="1344" y="12851"/>
                    <a:pt x="1302" y="12826"/>
                    <a:pt x="1302" y="12776"/>
                  </a:cubicBezTo>
                  <a:cubicBezTo>
                    <a:pt x="1269" y="12376"/>
                    <a:pt x="1202" y="11942"/>
                    <a:pt x="1302" y="11575"/>
                  </a:cubicBezTo>
                  <a:cubicBezTo>
                    <a:pt x="1302" y="11525"/>
                    <a:pt x="1344" y="11500"/>
                    <a:pt x="1385" y="11500"/>
                  </a:cubicBezTo>
                  <a:close/>
                  <a:moveTo>
                    <a:pt x="49803" y="11475"/>
                  </a:moveTo>
                  <a:cubicBezTo>
                    <a:pt x="49853" y="11475"/>
                    <a:pt x="49903" y="11509"/>
                    <a:pt x="49903" y="11575"/>
                  </a:cubicBezTo>
                  <a:cubicBezTo>
                    <a:pt x="49937" y="11976"/>
                    <a:pt x="49937" y="12376"/>
                    <a:pt x="49903" y="12776"/>
                  </a:cubicBezTo>
                  <a:cubicBezTo>
                    <a:pt x="49903" y="12843"/>
                    <a:pt x="49853" y="12876"/>
                    <a:pt x="49803" y="12876"/>
                  </a:cubicBezTo>
                  <a:cubicBezTo>
                    <a:pt x="49753" y="12876"/>
                    <a:pt x="49703" y="12843"/>
                    <a:pt x="49703" y="12776"/>
                  </a:cubicBezTo>
                  <a:cubicBezTo>
                    <a:pt x="49670" y="12376"/>
                    <a:pt x="49670" y="11976"/>
                    <a:pt x="49703" y="11575"/>
                  </a:cubicBezTo>
                  <a:cubicBezTo>
                    <a:pt x="49703" y="11509"/>
                    <a:pt x="49753" y="11475"/>
                    <a:pt x="49803" y="11475"/>
                  </a:cubicBezTo>
                  <a:close/>
                  <a:moveTo>
                    <a:pt x="1285" y="14252"/>
                  </a:moveTo>
                  <a:cubicBezTo>
                    <a:pt x="1335" y="14252"/>
                    <a:pt x="1385" y="14294"/>
                    <a:pt x="1402" y="14377"/>
                  </a:cubicBezTo>
                  <a:cubicBezTo>
                    <a:pt x="1469" y="14811"/>
                    <a:pt x="1402" y="15245"/>
                    <a:pt x="1402" y="15645"/>
                  </a:cubicBezTo>
                  <a:cubicBezTo>
                    <a:pt x="1385" y="15728"/>
                    <a:pt x="1327" y="15770"/>
                    <a:pt x="1273" y="15770"/>
                  </a:cubicBezTo>
                  <a:cubicBezTo>
                    <a:pt x="1219" y="15770"/>
                    <a:pt x="1168" y="15728"/>
                    <a:pt x="1168" y="15645"/>
                  </a:cubicBezTo>
                  <a:cubicBezTo>
                    <a:pt x="1135" y="15245"/>
                    <a:pt x="1102" y="14811"/>
                    <a:pt x="1168" y="14377"/>
                  </a:cubicBezTo>
                  <a:cubicBezTo>
                    <a:pt x="1185" y="14294"/>
                    <a:pt x="1235" y="14252"/>
                    <a:pt x="1285" y="14252"/>
                  </a:cubicBezTo>
                  <a:close/>
                  <a:moveTo>
                    <a:pt x="49703" y="15653"/>
                  </a:moveTo>
                  <a:cubicBezTo>
                    <a:pt x="49762" y="15653"/>
                    <a:pt x="49820" y="15695"/>
                    <a:pt x="49837" y="15778"/>
                  </a:cubicBezTo>
                  <a:cubicBezTo>
                    <a:pt x="49837" y="16145"/>
                    <a:pt x="49803" y="16546"/>
                    <a:pt x="49803" y="16946"/>
                  </a:cubicBezTo>
                  <a:cubicBezTo>
                    <a:pt x="49803" y="17013"/>
                    <a:pt x="49753" y="17046"/>
                    <a:pt x="49703" y="17046"/>
                  </a:cubicBezTo>
                  <a:cubicBezTo>
                    <a:pt x="49653" y="17046"/>
                    <a:pt x="49603" y="17013"/>
                    <a:pt x="49603" y="16946"/>
                  </a:cubicBezTo>
                  <a:cubicBezTo>
                    <a:pt x="49603" y="16546"/>
                    <a:pt x="49570" y="16145"/>
                    <a:pt x="49570" y="15778"/>
                  </a:cubicBezTo>
                  <a:cubicBezTo>
                    <a:pt x="49586" y="15695"/>
                    <a:pt x="49645" y="15653"/>
                    <a:pt x="49703" y="15653"/>
                  </a:cubicBezTo>
                  <a:close/>
                  <a:moveTo>
                    <a:pt x="1286" y="17447"/>
                  </a:moveTo>
                  <a:cubicBezTo>
                    <a:pt x="1339" y="17447"/>
                    <a:pt x="1388" y="17476"/>
                    <a:pt x="1402" y="17546"/>
                  </a:cubicBezTo>
                  <a:cubicBezTo>
                    <a:pt x="1535" y="18013"/>
                    <a:pt x="1435" y="18547"/>
                    <a:pt x="1302" y="19014"/>
                  </a:cubicBezTo>
                  <a:cubicBezTo>
                    <a:pt x="1276" y="19065"/>
                    <a:pt x="1236" y="19087"/>
                    <a:pt x="1198" y="19087"/>
                  </a:cubicBezTo>
                  <a:cubicBezTo>
                    <a:pt x="1137" y="19087"/>
                    <a:pt x="1081" y="19030"/>
                    <a:pt x="1102" y="18947"/>
                  </a:cubicBezTo>
                  <a:cubicBezTo>
                    <a:pt x="1168" y="18480"/>
                    <a:pt x="1102" y="18047"/>
                    <a:pt x="1135" y="17580"/>
                  </a:cubicBezTo>
                  <a:cubicBezTo>
                    <a:pt x="1135" y="17502"/>
                    <a:pt x="1214" y="17447"/>
                    <a:pt x="1286" y="17447"/>
                  </a:cubicBezTo>
                  <a:close/>
                  <a:moveTo>
                    <a:pt x="49920" y="19214"/>
                  </a:moveTo>
                  <a:cubicBezTo>
                    <a:pt x="49962" y="19214"/>
                    <a:pt x="50003" y="19248"/>
                    <a:pt x="50003" y="19314"/>
                  </a:cubicBezTo>
                  <a:cubicBezTo>
                    <a:pt x="50037" y="19715"/>
                    <a:pt x="50037" y="20148"/>
                    <a:pt x="50003" y="20582"/>
                  </a:cubicBezTo>
                  <a:cubicBezTo>
                    <a:pt x="50003" y="20649"/>
                    <a:pt x="49953" y="20682"/>
                    <a:pt x="49903" y="20682"/>
                  </a:cubicBezTo>
                  <a:cubicBezTo>
                    <a:pt x="49853" y="20682"/>
                    <a:pt x="49803" y="20649"/>
                    <a:pt x="49803" y="20582"/>
                  </a:cubicBezTo>
                  <a:cubicBezTo>
                    <a:pt x="49803" y="20148"/>
                    <a:pt x="49803" y="19715"/>
                    <a:pt x="49837" y="19314"/>
                  </a:cubicBezTo>
                  <a:cubicBezTo>
                    <a:pt x="49837" y="19248"/>
                    <a:pt x="49878" y="19214"/>
                    <a:pt x="49920" y="19214"/>
                  </a:cubicBezTo>
                  <a:close/>
                  <a:moveTo>
                    <a:pt x="1413" y="20585"/>
                  </a:moveTo>
                  <a:cubicBezTo>
                    <a:pt x="1461" y="20585"/>
                    <a:pt x="1502" y="20603"/>
                    <a:pt x="1502" y="20649"/>
                  </a:cubicBezTo>
                  <a:cubicBezTo>
                    <a:pt x="1569" y="21049"/>
                    <a:pt x="1502" y="21449"/>
                    <a:pt x="1602" y="21849"/>
                  </a:cubicBezTo>
                  <a:cubicBezTo>
                    <a:pt x="1623" y="21932"/>
                    <a:pt x="1541" y="21989"/>
                    <a:pt x="1468" y="21989"/>
                  </a:cubicBezTo>
                  <a:cubicBezTo>
                    <a:pt x="1423" y="21989"/>
                    <a:pt x="1381" y="21967"/>
                    <a:pt x="1369" y="21916"/>
                  </a:cubicBezTo>
                  <a:cubicBezTo>
                    <a:pt x="1235" y="21516"/>
                    <a:pt x="1135" y="21049"/>
                    <a:pt x="1269" y="20649"/>
                  </a:cubicBezTo>
                  <a:cubicBezTo>
                    <a:pt x="1287" y="20612"/>
                    <a:pt x="1355" y="20585"/>
                    <a:pt x="1413" y="20585"/>
                  </a:cubicBezTo>
                  <a:close/>
                  <a:moveTo>
                    <a:pt x="49916" y="22850"/>
                  </a:moveTo>
                  <a:cubicBezTo>
                    <a:pt x="49962" y="22850"/>
                    <a:pt x="50003" y="22883"/>
                    <a:pt x="50003" y="22950"/>
                  </a:cubicBezTo>
                  <a:cubicBezTo>
                    <a:pt x="50037" y="23384"/>
                    <a:pt x="50037" y="23784"/>
                    <a:pt x="50003" y="24218"/>
                  </a:cubicBezTo>
                  <a:cubicBezTo>
                    <a:pt x="50003" y="24284"/>
                    <a:pt x="49962" y="24318"/>
                    <a:pt x="49916" y="24318"/>
                  </a:cubicBezTo>
                  <a:cubicBezTo>
                    <a:pt x="49870" y="24318"/>
                    <a:pt x="49820" y="24284"/>
                    <a:pt x="49803" y="24218"/>
                  </a:cubicBezTo>
                  <a:cubicBezTo>
                    <a:pt x="49770" y="23784"/>
                    <a:pt x="49770" y="23384"/>
                    <a:pt x="49803" y="22950"/>
                  </a:cubicBezTo>
                  <a:cubicBezTo>
                    <a:pt x="49820" y="22883"/>
                    <a:pt x="49870" y="22850"/>
                    <a:pt x="49916" y="22850"/>
                  </a:cubicBezTo>
                  <a:close/>
                  <a:moveTo>
                    <a:pt x="1485" y="23684"/>
                  </a:moveTo>
                  <a:cubicBezTo>
                    <a:pt x="1535" y="23684"/>
                    <a:pt x="1585" y="23717"/>
                    <a:pt x="1602" y="23784"/>
                  </a:cubicBezTo>
                  <a:cubicBezTo>
                    <a:pt x="1702" y="24218"/>
                    <a:pt x="1635" y="24751"/>
                    <a:pt x="1569" y="25185"/>
                  </a:cubicBezTo>
                  <a:cubicBezTo>
                    <a:pt x="1569" y="25252"/>
                    <a:pt x="1527" y="25285"/>
                    <a:pt x="1485" y="25285"/>
                  </a:cubicBezTo>
                  <a:cubicBezTo>
                    <a:pt x="1444" y="25285"/>
                    <a:pt x="1402" y="25252"/>
                    <a:pt x="1402" y="25185"/>
                  </a:cubicBezTo>
                  <a:cubicBezTo>
                    <a:pt x="1369" y="24751"/>
                    <a:pt x="1269" y="24218"/>
                    <a:pt x="1369" y="23784"/>
                  </a:cubicBezTo>
                  <a:cubicBezTo>
                    <a:pt x="1385" y="23717"/>
                    <a:pt x="1435" y="23684"/>
                    <a:pt x="1485" y="23684"/>
                  </a:cubicBezTo>
                  <a:close/>
                  <a:moveTo>
                    <a:pt x="50120" y="25977"/>
                  </a:moveTo>
                  <a:cubicBezTo>
                    <a:pt x="50162" y="25977"/>
                    <a:pt x="50203" y="26002"/>
                    <a:pt x="50203" y="26052"/>
                  </a:cubicBezTo>
                  <a:cubicBezTo>
                    <a:pt x="50237" y="26519"/>
                    <a:pt x="50237" y="26986"/>
                    <a:pt x="50203" y="27453"/>
                  </a:cubicBezTo>
                  <a:cubicBezTo>
                    <a:pt x="50203" y="27503"/>
                    <a:pt x="50170" y="27528"/>
                    <a:pt x="50133" y="27528"/>
                  </a:cubicBezTo>
                  <a:cubicBezTo>
                    <a:pt x="50095" y="27528"/>
                    <a:pt x="50053" y="27503"/>
                    <a:pt x="50037" y="27453"/>
                  </a:cubicBezTo>
                  <a:cubicBezTo>
                    <a:pt x="50037" y="26986"/>
                    <a:pt x="50003" y="26519"/>
                    <a:pt x="50037" y="26052"/>
                  </a:cubicBezTo>
                  <a:cubicBezTo>
                    <a:pt x="50037" y="26002"/>
                    <a:pt x="50078" y="25977"/>
                    <a:pt x="50120" y="25977"/>
                  </a:cubicBezTo>
                  <a:close/>
                  <a:moveTo>
                    <a:pt x="1473" y="27023"/>
                  </a:moveTo>
                  <a:cubicBezTo>
                    <a:pt x="1519" y="27023"/>
                    <a:pt x="1569" y="27050"/>
                    <a:pt x="1569" y="27086"/>
                  </a:cubicBezTo>
                  <a:cubicBezTo>
                    <a:pt x="1669" y="27453"/>
                    <a:pt x="1635" y="27820"/>
                    <a:pt x="1602" y="28187"/>
                  </a:cubicBezTo>
                  <a:cubicBezTo>
                    <a:pt x="1602" y="28254"/>
                    <a:pt x="1560" y="28287"/>
                    <a:pt x="1519" y="28287"/>
                  </a:cubicBezTo>
                  <a:cubicBezTo>
                    <a:pt x="1477" y="28287"/>
                    <a:pt x="1435" y="28254"/>
                    <a:pt x="1435" y="28187"/>
                  </a:cubicBezTo>
                  <a:cubicBezTo>
                    <a:pt x="1369" y="27820"/>
                    <a:pt x="1302" y="27453"/>
                    <a:pt x="1402" y="27086"/>
                  </a:cubicBezTo>
                  <a:cubicBezTo>
                    <a:pt x="1402" y="27041"/>
                    <a:pt x="1436" y="27023"/>
                    <a:pt x="1473" y="27023"/>
                  </a:cubicBezTo>
                  <a:close/>
                  <a:moveTo>
                    <a:pt x="50033" y="28421"/>
                  </a:moveTo>
                  <a:cubicBezTo>
                    <a:pt x="50087" y="28421"/>
                    <a:pt x="50137" y="28454"/>
                    <a:pt x="50137" y="28521"/>
                  </a:cubicBezTo>
                  <a:cubicBezTo>
                    <a:pt x="50170" y="28954"/>
                    <a:pt x="50170" y="29388"/>
                    <a:pt x="50137" y="29788"/>
                  </a:cubicBezTo>
                  <a:cubicBezTo>
                    <a:pt x="50137" y="29872"/>
                    <a:pt x="50087" y="29913"/>
                    <a:pt x="50033" y="29913"/>
                  </a:cubicBezTo>
                  <a:cubicBezTo>
                    <a:pt x="49978" y="29913"/>
                    <a:pt x="49920" y="29872"/>
                    <a:pt x="49903" y="29788"/>
                  </a:cubicBezTo>
                  <a:cubicBezTo>
                    <a:pt x="49870" y="29388"/>
                    <a:pt x="49870" y="28954"/>
                    <a:pt x="49903" y="28521"/>
                  </a:cubicBezTo>
                  <a:cubicBezTo>
                    <a:pt x="49920" y="28454"/>
                    <a:pt x="49978" y="28421"/>
                    <a:pt x="50033" y="28421"/>
                  </a:cubicBezTo>
                  <a:close/>
                  <a:moveTo>
                    <a:pt x="1610" y="29792"/>
                  </a:moveTo>
                  <a:cubicBezTo>
                    <a:pt x="1680" y="29792"/>
                    <a:pt x="1755" y="29856"/>
                    <a:pt x="1736" y="29955"/>
                  </a:cubicBezTo>
                  <a:cubicBezTo>
                    <a:pt x="1669" y="30289"/>
                    <a:pt x="1702" y="30656"/>
                    <a:pt x="1869" y="30956"/>
                  </a:cubicBezTo>
                  <a:cubicBezTo>
                    <a:pt x="1893" y="31028"/>
                    <a:pt x="1830" y="31083"/>
                    <a:pt x="1769" y="31083"/>
                  </a:cubicBezTo>
                  <a:cubicBezTo>
                    <a:pt x="1745" y="31083"/>
                    <a:pt x="1721" y="31075"/>
                    <a:pt x="1702" y="31056"/>
                  </a:cubicBezTo>
                  <a:cubicBezTo>
                    <a:pt x="1469" y="30689"/>
                    <a:pt x="1369" y="30289"/>
                    <a:pt x="1502" y="29888"/>
                  </a:cubicBezTo>
                  <a:cubicBezTo>
                    <a:pt x="1516" y="29821"/>
                    <a:pt x="1562" y="29792"/>
                    <a:pt x="1610" y="29792"/>
                  </a:cubicBezTo>
                  <a:close/>
                  <a:moveTo>
                    <a:pt x="31173" y="31108"/>
                  </a:moveTo>
                  <a:cubicBezTo>
                    <a:pt x="31316" y="31108"/>
                    <a:pt x="31457" y="31112"/>
                    <a:pt x="31590" y="31123"/>
                  </a:cubicBezTo>
                  <a:cubicBezTo>
                    <a:pt x="31690" y="31123"/>
                    <a:pt x="31690" y="31256"/>
                    <a:pt x="31590" y="31256"/>
                  </a:cubicBezTo>
                  <a:cubicBezTo>
                    <a:pt x="31457" y="31267"/>
                    <a:pt x="31316" y="31271"/>
                    <a:pt x="31173" y="31271"/>
                  </a:cubicBezTo>
                  <a:cubicBezTo>
                    <a:pt x="30886" y="31271"/>
                    <a:pt x="30589" y="31256"/>
                    <a:pt x="30323" y="31256"/>
                  </a:cubicBezTo>
                  <a:cubicBezTo>
                    <a:pt x="30223" y="31256"/>
                    <a:pt x="30223" y="31123"/>
                    <a:pt x="30323" y="31123"/>
                  </a:cubicBezTo>
                  <a:cubicBezTo>
                    <a:pt x="30589" y="31123"/>
                    <a:pt x="30886" y="31108"/>
                    <a:pt x="31173" y="31108"/>
                  </a:cubicBezTo>
                  <a:close/>
                  <a:moveTo>
                    <a:pt x="42731" y="30989"/>
                  </a:moveTo>
                  <a:cubicBezTo>
                    <a:pt x="42898" y="30989"/>
                    <a:pt x="42865" y="31189"/>
                    <a:pt x="42731" y="31189"/>
                  </a:cubicBezTo>
                  <a:cubicBezTo>
                    <a:pt x="42064" y="31289"/>
                    <a:pt x="41397" y="31289"/>
                    <a:pt x="40697" y="31323"/>
                  </a:cubicBezTo>
                  <a:cubicBezTo>
                    <a:pt x="40563" y="31323"/>
                    <a:pt x="40563" y="31123"/>
                    <a:pt x="40697" y="31089"/>
                  </a:cubicBezTo>
                  <a:cubicBezTo>
                    <a:pt x="41364" y="31056"/>
                    <a:pt x="42064" y="30989"/>
                    <a:pt x="42731" y="30989"/>
                  </a:cubicBezTo>
                  <a:close/>
                  <a:moveTo>
                    <a:pt x="37062" y="30986"/>
                  </a:moveTo>
                  <a:cubicBezTo>
                    <a:pt x="37072" y="30986"/>
                    <a:pt x="37083" y="30987"/>
                    <a:pt x="37094" y="30989"/>
                  </a:cubicBezTo>
                  <a:cubicBezTo>
                    <a:pt x="37661" y="31089"/>
                    <a:pt x="38195" y="31056"/>
                    <a:pt x="38762" y="31089"/>
                  </a:cubicBezTo>
                  <a:cubicBezTo>
                    <a:pt x="38895" y="31089"/>
                    <a:pt x="38929" y="31289"/>
                    <a:pt x="38795" y="31289"/>
                  </a:cubicBezTo>
                  <a:cubicBezTo>
                    <a:pt x="38606" y="31323"/>
                    <a:pt x="38414" y="31338"/>
                    <a:pt x="38218" y="31338"/>
                  </a:cubicBezTo>
                  <a:cubicBezTo>
                    <a:pt x="37828" y="31338"/>
                    <a:pt x="37428" y="31278"/>
                    <a:pt x="37027" y="31189"/>
                  </a:cubicBezTo>
                  <a:cubicBezTo>
                    <a:pt x="36872" y="31189"/>
                    <a:pt x="36919" y="30986"/>
                    <a:pt x="37062" y="30986"/>
                  </a:cubicBezTo>
                  <a:close/>
                  <a:moveTo>
                    <a:pt x="9691" y="31198"/>
                  </a:moveTo>
                  <a:cubicBezTo>
                    <a:pt x="9916" y="31198"/>
                    <a:pt x="10142" y="31206"/>
                    <a:pt x="10375" y="31223"/>
                  </a:cubicBezTo>
                  <a:cubicBezTo>
                    <a:pt x="10508" y="31223"/>
                    <a:pt x="10508" y="31390"/>
                    <a:pt x="10375" y="31390"/>
                  </a:cubicBezTo>
                  <a:lnTo>
                    <a:pt x="9007" y="31390"/>
                  </a:lnTo>
                  <a:cubicBezTo>
                    <a:pt x="8874" y="31390"/>
                    <a:pt x="8874" y="31223"/>
                    <a:pt x="9007" y="31223"/>
                  </a:cubicBezTo>
                  <a:cubicBezTo>
                    <a:pt x="9241" y="31206"/>
                    <a:pt x="9466" y="31198"/>
                    <a:pt x="9691" y="31198"/>
                  </a:cubicBezTo>
                  <a:close/>
                  <a:moveTo>
                    <a:pt x="46167" y="31056"/>
                  </a:moveTo>
                  <a:cubicBezTo>
                    <a:pt x="46267" y="31056"/>
                    <a:pt x="46301" y="31256"/>
                    <a:pt x="46201" y="31256"/>
                  </a:cubicBezTo>
                  <a:cubicBezTo>
                    <a:pt x="45567" y="31390"/>
                    <a:pt x="44866" y="31390"/>
                    <a:pt x="44233" y="31390"/>
                  </a:cubicBezTo>
                  <a:cubicBezTo>
                    <a:pt x="44099" y="31390"/>
                    <a:pt x="44132" y="31223"/>
                    <a:pt x="44233" y="31189"/>
                  </a:cubicBezTo>
                  <a:cubicBezTo>
                    <a:pt x="44499" y="31156"/>
                    <a:pt x="44800" y="31123"/>
                    <a:pt x="45066" y="31089"/>
                  </a:cubicBezTo>
                  <a:lnTo>
                    <a:pt x="45100" y="31089"/>
                  </a:lnTo>
                  <a:cubicBezTo>
                    <a:pt x="45467" y="31056"/>
                    <a:pt x="45800" y="31056"/>
                    <a:pt x="46167" y="31056"/>
                  </a:cubicBezTo>
                  <a:close/>
                  <a:moveTo>
                    <a:pt x="27743" y="31186"/>
                  </a:moveTo>
                  <a:cubicBezTo>
                    <a:pt x="27830" y="31186"/>
                    <a:pt x="27877" y="31359"/>
                    <a:pt x="27754" y="31390"/>
                  </a:cubicBezTo>
                  <a:cubicBezTo>
                    <a:pt x="27437" y="31453"/>
                    <a:pt x="27120" y="31476"/>
                    <a:pt x="26802" y="31476"/>
                  </a:cubicBezTo>
                  <a:cubicBezTo>
                    <a:pt x="26619" y="31476"/>
                    <a:pt x="26436" y="31468"/>
                    <a:pt x="26253" y="31456"/>
                  </a:cubicBezTo>
                  <a:cubicBezTo>
                    <a:pt x="26120" y="31423"/>
                    <a:pt x="26120" y="31256"/>
                    <a:pt x="26253" y="31256"/>
                  </a:cubicBezTo>
                  <a:cubicBezTo>
                    <a:pt x="26378" y="31265"/>
                    <a:pt x="26506" y="31269"/>
                    <a:pt x="26635" y="31269"/>
                  </a:cubicBezTo>
                  <a:cubicBezTo>
                    <a:pt x="26988" y="31269"/>
                    <a:pt x="27354" y="31238"/>
                    <a:pt x="27721" y="31189"/>
                  </a:cubicBezTo>
                  <a:cubicBezTo>
                    <a:pt x="27728" y="31187"/>
                    <a:pt x="27736" y="31186"/>
                    <a:pt x="27743" y="31186"/>
                  </a:cubicBezTo>
                  <a:close/>
                  <a:moveTo>
                    <a:pt x="24511" y="31085"/>
                  </a:moveTo>
                  <a:cubicBezTo>
                    <a:pt x="24596" y="31085"/>
                    <a:pt x="24643" y="31226"/>
                    <a:pt x="24552" y="31256"/>
                  </a:cubicBezTo>
                  <a:cubicBezTo>
                    <a:pt x="24161" y="31412"/>
                    <a:pt x="23759" y="31477"/>
                    <a:pt x="23352" y="31477"/>
                  </a:cubicBezTo>
                  <a:cubicBezTo>
                    <a:pt x="23064" y="31477"/>
                    <a:pt x="22774" y="31445"/>
                    <a:pt x="22484" y="31390"/>
                  </a:cubicBezTo>
                  <a:cubicBezTo>
                    <a:pt x="22384" y="31390"/>
                    <a:pt x="22417" y="31256"/>
                    <a:pt x="22517" y="31256"/>
                  </a:cubicBezTo>
                  <a:cubicBezTo>
                    <a:pt x="22701" y="31284"/>
                    <a:pt x="22882" y="31296"/>
                    <a:pt x="23062" y="31296"/>
                  </a:cubicBezTo>
                  <a:cubicBezTo>
                    <a:pt x="23536" y="31296"/>
                    <a:pt x="24002" y="31210"/>
                    <a:pt x="24485" y="31089"/>
                  </a:cubicBezTo>
                  <a:cubicBezTo>
                    <a:pt x="24494" y="31086"/>
                    <a:pt x="24503" y="31085"/>
                    <a:pt x="24511" y="31085"/>
                  </a:cubicBezTo>
                  <a:close/>
                  <a:moveTo>
                    <a:pt x="7173" y="31289"/>
                  </a:moveTo>
                  <a:cubicBezTo>
                    <a:pt x="7306" y="31323"/>
                    <a:pt x="7306" y="31490"/>
                    <a:pt x="7173" y="31523"/>
                  </a:cubicBezTo>
                  <a:lnTo>
                    <a:pt x="5872" y="31523"/>
                  </a:lnTo>
                  <a:cubicBezTo>
                    <a:pt x="5738" y="31523"/>
                    <a:pt x="5738" y="31323"/>
                    <a:pt x="5872" y="31289"/>
                  </a:cubicBezTo>
                  <a:close/>
                  <a:moveTo>
                    <a:pt x="21216" y="31289"/>
                  </a:moveTo>
                  <a:cubicBezTo>
                    <a:pt x="21350" y="31289"/>
                    <a:pt x="21350" y="31490"/>
                    <a:pt x="21216" y="31523"/>
                  </a:cubicBezTo>
                  <a:cubicBezTo>
                    <a:pt x="20616" y="31523"/>
                    <a:pt x="19982" y="31523"/>
                    <a:pt x="19381" y="31490"/>
                  </a:cubicBezTo>
                  <a:cubicBezTo>
                    <a:pt x="19248" y="31490"/>
                    <a:pt x="19248" y="31323"/>
                    <a:pt x="19381" y="31289"/>
                  </a:cubicBezTo>
                  <a:close/>
                  <a:moveTo>
                    <a:pt x="13227" y="31281"/>
                  </a:moveTo>
                  <a:cubicBezTo>
                    <a:pt x="13502" y="31281"/>
                    <a:pt x="13777" y="31289"/>
                    <a:pt x="14044" y="31323"/>
                  </a:cubicBezTo>
                  <a:cubicBezTo>
                    <a:pt x="14144" y="31323"/>
                    <a:pt x="14144" y="31490"/>
                    <a:pt x="14044" y="31490"/>
                  </a:cubicBezTo>
                  <a:cubicBezTo>
                    <a:pt x="13777" y="31523"/>
                    <a:pt x="13502" y="31531"/>
                    <a:pt x="13227" y="31531"/>
                  </a:cubicBezTo>
                  <a:cubicBezTo>
                    <a:pt x="12952" y="31531"/>
                    <a:pt x="12677" y="31523"/>
                    <a:pt x="12410" y="31523"/>
                  </a:cubicBezTo>
                  <a:cubicBezTo>
                    <a:pt x="12276" y="31523"/>
                    <a:pt x="12276" y="31289"/>
                    <a:pt x="12410" y="31289"/>
                  </a:cubicBezTo>
                  <a:cubicBezTo>
                    <a:pt x="12677" y="31289"/>
                    <a:pt x="12952" y="31281"/>
                    <a:pt x="13227" y="31281"/>
                  </a:cubicBezTo>
                  <a:close/>
                  <a:moveTo>
                    <a:pt x="16813" y="31398"/>
                  </a:moveTo>
                  <a:cubicBezTo>
                    <a:pt x="17105" y="31398"/>
                    <a:pt x="17397" y="31406"/>
                    <a:pt x="17680" y="31423"/>
                  </a:cubicBezTo>
                  <a:cubicBezTo>
                    <a:pt x="17814" y="31423"/>
                    <a:pt x="17814" y="31623"/>
                    <a:pt x="17680" y="31623"/>
                  </a:cubicBezTo>
                  <a:cubicBezTo>
                    <a:pt x="17514" y="31633"/>
                    <a:pt x="17345" y="31637"/>
                    <a:pt x="17175" y="31637"/>
                  </a:cubicBezTo>
                  <a:cubicBezTo>
                    <a:pt x="16764" y="31637"/>
                    <a:pt x="16347" y="31613"/>
                    <a:pt x="15946" y="31590"/>
                  </a:cubicBezTo>
                  <a:cubicBezTo>
                    <a:pt x="15846" y="31590"/>
                    <a:pt x="15846" y="31423"/>
                    <a:pt x="15946" y="31423"/>
                  </a:cubicBezTo>
                  <a:cubicBezTo>
                    <a:pt x="16229" y="31406"/>
                    <a:pt x="16521" y="31398"/>
                    <a:pt x="16813" y="31398"/>
                  </a:cubicBezTo>
                  <a:close/>
                  <a:moveTo>
                    <a:pt x="2872" y="31384"/>
                  </a:moveTo>
                  <a:cubicBezTo>
                    <a:pt x="2882" y="31384"/>
                    <a:pt x="2892" y="31386"/>
                    <a:pt x="2903" y="31390"/>
                  </a:cubicBezTo>
                  <a:cubicBezTo>
                    <a:pt x="3120" y="31423"/>
                    <a:pt x="3328" y="31431"/>
                    <a:pt x="3537" y="31431"/>
                  </a:cubicBezTo>
                  <a:cubicBezTo>
                    <a:pt x="3745" y="31431"/>
                    <a:pt x="3954" y="31423"/>
                    <a:pt x="4171" y="31423"/>
                  </a:cubicBezTo>
                  <a:cubicBezTo>
                    <a:pt x="4271" y="31423"/>
                    <a:pt x="4271" y="31556"/>
                    <a:pt x="4204" y="31590"/>
                  </a:cubicBezTo>
                  <a:cubicBezTo>
                    <a:pt x="4059" y="31623"/>
                    <a:pt x="3907" y="31638"/>
                    <a:pt x="3754" y="31638"/>
                  </a:cubicBezTo>
                  <a:cubicBezTo>
                    <a:pt x="3448" y="31638"/>
                    <a:pt x="3137" y="31579"/>
                    <a:pt x="2870" y="31490"/>
                  </a:cubicBezTo>
                  <a:cubicBezTo>
                    <a:pt x="2781" y="31490"/>
                    <a:pt x="2797" y="31384"/>
                    <a:pt x="2872" y="31384"/>
                  </a:cubicBezTo>
                  <a:close/>
                  <a:moveTo>
                    <a:pt x="33714" y="31311"/>
                  </a:moveTo>
                  <a:cubicBezTo>
                    <a:pt x="33727" y="31311"/>
                    <a:pt x="33742" y="31315"/>
                    <a:pt x="33758" y="31323"/>
                  </a:cubicBezTo>
                  <a:cubicBezTo>
                    <a:pt x="33991" y="31386"/>
                    <a:pt x="34210" y="31409"/>
                    <a:pt x="34433" y="31409"/>
                  </a:cubicBezTo>
                  <a:cubicBezTo>
                    <a:pt x="34562" y="31409"/>
                    <a:pt x="34692" y="31402"/>
                    <a:pt x="34826" y="31390"/>
                  </a:cubicBezTo>
                  <a:cubicBezTo>
                    <a:pt x="34926" y="31390"/>
                    <a:pt x="34959" y="31590"/>
                    <a:pt x="34826" y="31623"/>
                  </a:cubicBezTo>
                  <a:cubicBezTo>
                    <a:pt x="34723" y="31642"/>
                    <a:pt x="34621" y="31650"/>
                    <a:pt x="34518" y="31650"/>
                  </a:cubicBezTo>
                  <a:cubicBezTo>
                    <a:pt x="34254" y="31650"/>
                    <a:pt x="33990" y="31595"/>
                    <a:pt x="33725" y="31523"/>
                  </a:cubicBezTo>
                  <a:cubicBezTo>
                    <a:pt x="33608" y="31494"/>
                    <a:pt x="33619" y="31311"/>
                    <a:pt x="33714" y="31311"/>
                  </a:cubicBezTo>
                  <a:close/>
                  <a:moveTo>
                    <a:pt x="50133" y="31219"/>
                  </a:moveTo>
                  <a:cubicBezTo>
                    <a:pt x="50251" y="31219"/>
                    <a:pt x="50327" y="31395"/>
                    <a:pt x="50203" y="31456"/>
                  </a:cubicBezTo>
                  <a:cubicBezTo>
                    <a:pt x="49875" y="31600"/>
                    <a:pt x="49522" y="31668"/>
                    <a:pt x="49167" y="31668"/>
                  </a:cubicBezTo>
                  <a:cubicBezTo>
                    <a:pt x="48944" y="31668"/>
                    <a:pt x="48721" y="31641"/>
                    <a:pt x="48502" y="31590"/>
                  </a:cubicBezTo>
                  <a:cubicBezTo>
                    <a:pt x="48379" y="31559"/>
                    <a:pt x="48427" y="31386"/>
                    <a:pt x="48540" y="31386"/>
                  </a:cubicBezTo>
                  <a:cubicBezTo>
                    <a:pt x="48549" y="31386"/>
                    <a:pt x="48559" y="31387"/>
                    <a:pt x="48569" y="31390"/>
                  </a:cubicBezTo>
                  <a:cubicBezTo>
                    <a:pt x="48734" y="31421"/>
                    <a:pt x="48896" y="31436"/>
                    <a:pt x="49056" y="31436"/>
                  </a:cubicBezTo>
                  <a:cubicBezTo>
                    <a:pt x="49413" y="31436"/>
                    <a:pt x="49758" y="31361"/>
                    <a:pt x="50103" y="31223"/>
                  </a:cubicBezTo>
                  <a:cubicBezTo>
                    <a:pt x="50114" y="31220"/>
                    <a:pt x="50123" y="31219"/>
                    <a:pt x="50133" y="31219"/>
                  </a:cubicBezTo>
                  <a:close/>
                  <a:moveTo>
                    <a:pt x="835" y="0"/>
                  </a:moveTo>
                  <a:cubicBezTo>
                    <a:pt x="802" y="34"/>
                    <a:pt x="768" y="67"/>
                    <a:pt x="735" y="67"/>
                  </a:cubicBezTo>
                  <a:cubicBezTo>
                    <a:pt x="1" y="301"/>
                    <a:pt x="435" y="3703"/>
                    <a:pt x="435" y="4337"/>
                  </a:cubicBezTo>
                  <a:cubicBezTo>
                    <a:pt x="468" y="5638"/>
                    <a:pt x="468" y="6939"/>
                    <a:pt x="501" y="8206"/>
                  </a:cubicBezTo>
                  <a:cubicBezTo>
                    <a:pt x="535" y="10808"/>
                    <a:pt x="568" y="13377"/>
                    <a:pt x="601" y="15979"/>
                  </a:cubicBezTo>
                  <a:cubicBezTo>
                    <a:pt x="635" y="18647"/>
                    <a:pt x="668" y="21316"/>
                    <a:pt x="701" y="23984"/>
                  </a:cubicBezTo>
                  <a:cubicBezTo>
                    <a:pt x="701" y="25218"/>
                    <a:pt x="735" y="26419"/>
                    <a:pt x="735" y="27620"/>
                  </a:cubicBezTo>
                  <a:cubicBezTo>
                    <a:pt x="768" y="28921"/>
                    <a:pt x="568" y="30489"/>
                    <a:pt x="1035" y="31723"/>
                  </a:cubicBezTo>
                  <a:cubicBezTo>
                    <a:pt x="1035" y="31756"/>
                    <a:pt x="1035" y="31790"/>
                    <a:pt x="1035" y="31857"/>
                  </a:cubicBezTo>
                  <a:cubicBezTo>
                    <a:pt x="1425" y="32127"/>
                    <a:pt x="2619" y="32201"/>
                    <a:pt x="3879" y="32201"/>
                  </a:cubicBezTo>
                  <a:cubicBezTo>
                    <a:pt x="5418" y="32201"/>
                    <a:pt x="7054" y="32090"/>
                    <a:pt x="7440" y="32090"/>
                  </a:cubicBezTo>
                  <a:cubicBezTo>
                    <a:pt x="9508" y="32057"/>
                    <a:pt x="11576" y="32057"/>
                    <a:pt x="13677" y="32057"/>
                  </a:cubicBezTo>
                  <a:cubicBezTo>
                    <a:pt x="17647" y="32057"/>
                    <a:pt x="21616" y="32023"/>
                    <a:pt x="25619" y="32023"/>
                  </a:cubicBezTo>
                  <a:cubicBezTo>
                    <a:pt x="32131" y="32023"/>
                    <a:pt x="38642" y="31981"/>
                    <a:pt x="45153" y="31981"/>
                  </a:cubicBezTo>
                  <a:cubicBezTo>
                    <a:pt x="46781" y="31981"/>
                    <a:pt x="48409" y="31983"/>
                    <a:pt x="50037" y="31990"/>
                  </a:cubicBezTo>
                  <a:cubicBezTo>
                    <a:pt x="50070" y="31990"/>
                    <a:pt x="50137" y="32023"/>
                    <a:pt x="50170" y="32023"/>
                  </a:cubicBezTo>
                  <a:cubicBezTo>
                    <a:pt x="51004" y="31089"/>
                    <a:pt x="50737" y="29421"/>
                    <a:pt x="50704" y="28321"/>
                  </a:cubicBezTo>
                  <a:cubicBezTo>
                    <a:pt x="50670" y="27020"/>
                    <a:pt x="50670" y="25719"/>
                    <a:pt x="50637" y="24451"/>
                  </a:cubicBezTo>
                  <a:cubicBezTo>
                    <a:pt x="50604" y="21849"/>
                    <a:pt x="50570" y="19281"/>
                    <a:pt x="50504" y="16712"/>
                  </a:cubicBezTo>
                  <a:lnTo>
                    <a:pt x="50404" y="8707"/>
                  </a:lnTo>
                  <a:cubicBezTo>
                    <a:pt x="50370" y="7506"/>
                    <a:pt x="50337" y="6305"/>
                    <a:pt x="50337" y="5104"/>
                  </a:cubicBezTo>
                  <a:cubicBezTo>
                    <a:pt x="50337" y="4651"/>
                    <a:pt x="50494" y="589"/>
                    <a:pt x="49651" y="589"/>
                  </a:cubicBezTo>
                  <a:cubicBezTo>
                    <a:pt x="49625" y="589"/>
                    <a:pt x="49598" y="593"/>
                    <a:pt x="49570" y="601"/>
                  </a:cubicBezTo>
                  <a:cubicBezTo>
                    <a:pt x="49543" y="610"/>
                    <a:pt x="49516" y="614"/>
                    <a:pt x="49491" y="614"/>
                  </a:cubicBezTo>
                  <a:cubicBezTo>
                    <a:pt x="49421" y="614"/>
                    <a:pt x="49361" y="583"/>
                    <a:pt x="49336" y="534"/>
                  </a:cubicBezTo>
                  <a:cubicBezTo>
                    <a:pt x="48969" y="567"/>
                    <a:pt x="48594" y="576"/>
                    <a:pt x="48223" y="576"/>
                  </a:cubicBezTo>
                  <a:cubicBezTo>
                    <a:pt x="47852" y="576"/>
                    <a:pt x="47485" y="567"/>
                    <a:pt x="47135" y="567"/>
                  </a:cubicBezTo>
                  <a:cubicBezTo>
                    <a:pt x="47035" y="567"/>
                    <a:pt x="46968" y="501"/>
                    <a:pt x="46968" y="467"/>
                  </a:cubicBezTo>
                  <a:cubicBezTo>
                    <a:pt x="39296" y="367"/>
                    <a:pt x="31624" y="267"/>
                    <a:pt x="23951" y="201"/>
                  </a:cubicBezTo>
                  <a:cubicBezTo>
                    <a:pt x="22667" y="189"/>
                    <a:pt x="21382" y="186"/>
                    <a:pt x="20096" y="186"/>
                  </a:cubicBezTo>
                  <a:cubicBezTo>
                    <a:pt x="17525" y="186"/>
                    <a:pt x="14952" y="201"/>
                    <a:pt x="12381" y="201"/>
                  </a:cubicBezTo>
                  <a:cubicBezTo>
                    <a:pt x="8524" y="201"/>
                    <a:pt x="4671" y="167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3;p71">
              <a:extLst>
                <a:ext uri="{FF2B5EF4-FFF2-40B4-BE49-F238E27FC236}">
                  <a16:creationId xmlns:a16="http://schemas.microsoft.com/office/drawing/2014/main" id="{FA3FFB1B-3F0D-45B3-84B5-D707A5744D72}"/>
                </a:ext>
              </a:extLst>
            </p:cNvPr>
            <p:cNvSpPr/>
            <p:nvPr/>
          </p:nvSpPr>
          <p:spPr>
            <a:xfrm>
              <a:off x="4977612" y="4793948"/>
              <a:ext cx="36189" cy="8341"/>
            </a:xfrm>
            <a:custGeom>
              <a:avLst/>
              <a:gdLst/>
              <a:ahLst/>
              <a:cxnLst/>
              <a:rect l="l" t="t" r="r" b="b"/>
              <a:pathLst>
                <a:path w="1948" h="449" extrusionOk="0">
                  <a:moveTo>
                    <a:pt x="1754" y="0"/>
                  </a:moveTo>
                  <a:cubicBezTo>
                    <a:pt x="1744" y="0"/>
                    <a:pt x="1735" y="1"/>
                    <a:pt x="1724" y="4"/>
                  </a:cubicBezTo>
                  <a:cubicBezTo>
                    <a:pt x="1379" y="142"/>
                    <a:pt x="1034" y="217"/>
                    <a:pt x="677" y="217"/>
                  </a:cubicBezTo>
                  <a:cubicBezTo>
                    <a:pt x="517" y="217"/>
                    <a:pt x="355" y="202"/>
                    <a:pt x="190" y="171"/>
                  </a:cubicBezTo>
                  <a:cubicBezTo>
                    <a:pt x="180" y="168"/>
                    <a:pt x="170" y="167"/>
                    <a:pt x="161" y="167"/>
                  </a:cubicBezTo>
                  <a:cubicBezTo>
                    <a:pt x="48" y="167"/>
                    <a:pt x="0" y="340"/>
                    <a:pt x="123" y="371"/>
                  </a:cubicBezTo>
                  <a:cubicBezTo>
                    <a:pt x="342" y="422"/>
                    <a:pt x="565" y="449"/>
                    <a:pt x="788" y="449"/>
                  </a:cubicBezTo>
                  <a:cubicBezTo>
                    <a:pt x="1143" y="449"/>
                    <a:pt x="1496" y="381"/>
                    <a:pt x="1824" y="237"/>
                  </a:cubicBezTo>
                  <a:cubicBezTo>
                    <a:pt x="1948" y="176"/>
                    <a:pt x="187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14;p71">
              <a:extLst>
                <a:ext uri="{FF2B5EF4-FFF2-40B4-BE49-F238E27FC236}">
                  <a16:creationId xmlns:a16="http://schemas.microsoft.com/office/drawing/2014/main" id="{B092F820-7CA8-4012-A6AB-CDE00A7BED02}"/>
                </a:ext>
              </a:extLst>
            </p:cNvPr>
            <p:cNvSpPr/>
            <p:nvPr/>
          </p:nvSpPr>
          <p:spPr>
            <a:xfrm>
              <a:off x="5007782" y="4696101"/>
              <a:ext cx="4347" cy="29297"/>
            </a:xfrm>
            <a:custGeom>
              <a:avLst/>
              <a:gdLst/>
              <a:ahLst/>
              <a:cxnLst/>
              <a:rect l="l" t="t" r="r" b="b"/>
              <a:pathLst>
                <a:path w="234" h="1577" extrusionOk="0">
                  <a:moveTo>
                    <a:pt x="121" y="0"/>
                  </a:moveTo>
                  <a:cubicBezTo>
                    <a:pt x="75" y="0"/>
                    <a:pt x="34" y="34"/>
                    <a:pt x="34" y="100"/>
                  </a:cubicBezTo>
                  <a:cubicBezTo>
                    <a:pt x="0" y="567"/>
                    <a:pt x="34" y="1034"/>
                    <a:pt x="67" y="1501"/>
                  </a:cubicBezTo>
                  <a:cubicBezTo>
                    <a:pt x="67" y="1551"/>
                    <a:pt x="100" y="1576"/>
                    <a:pt x="134" y="1576"/>
                  </a:cubicBezTo>
                  <a:cubicBezTo>
                    <a:pt x="167" y="1576"/>
                    <a:pt x="200" y="1551"/>
                    <a:pt x="200" y="1501"/>
                  </a:cubicBezTo>
                  <a:cubicBezTo>
                    <a:pt x="234" y="1034"/>
                    <a:pt x="234" y="567"/>
                    <a:pt x="234" y="100"/>
                  </a:cubicBezTo>
                  <a:cubicBezTo>
                    <a:pt x="217" y="34"/>
                    <a:pt x="16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15;p71">
              <a:extLst>
                <a:ext uri="{FF2B5EF4-FFF2-40B4-BE49-F238E27FC236}">
                  <a16:creationId xmlns:a16="http://schemas.microsoft.com/office/drawing/2014/main" id="{D810FE83-ABE1-49A7-827A-A2B7345F6566}"/>
                </a:ext>
              </a:extLst>
            </p:cNvPr>
            <p:cNvSpPr/>
            <p:nvPr/>
          </p:nvSpPr>
          <p:spPr>
            <a:xfrm>
              <a:off x="5005293" y="4741950"/>
              <a:ext cx="5610" cy="27755"/>
            </a:xfrm>
            <a:custGeom>
              <a:avLst/>
              <a:gdLst/>
              <a:ahLst/>
              <a:cxnLst/>
              <a:rect l="l" t="t" r="r" b="b"/>
              <a:pathLst>
                <a:path w="302" h="1494" extrusionOk="0">
                  <a:moveTo>
                    <a:pt x="164" y="1"/>
                  </a:moveTo>
                  <a:cubicBezTo>
                    <a:pt x="109" y="1"/>
                    <a:pt x="51" y="34"/>
                    <a:pt x="34" y="101"/>
                  </a:cubicBezTo>
                  <a:cubicBezTo>
                    <a:pt x="1" y="534"/>
                    <a:pt x="1" y="968"/>
                    <a:pt x="34" y="1368"/>
                  </a:cubicBezTo>
                  <a:cubicBezTo>
                    <a:pt x="51" y="1452"/>
                    <a:pt x="109" y="1493"/>
                    <a:pt x="164" y="1493"/>
                  </a:cubicBezTo>
                  <a:cubicBezTo>
                    <a:pt x="218" y="1493"/>
                    <a:pt x="268" y="1452"/>
                    <a:pt x="268" y="1368"/>
                  </a:cubicBezTo>
                  <a:cubicBezTo>
                    <a:pt x="301" y="968"/>
                    <a:pt x="301" y="534"/>
                    <a:pt x="268" y="101"/>
                  </a:cubicBezTo>
                  <a:cubicBezTo>
                    <a:pt x="268" y="34"/>
                    <a:pt x="218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16;p71">
              <a:extLst>
                <a:ext uri="{FF2B5EF4-FFF2-40B4-BE49-F238E27FC236}">
                  <a16:creationId xmlns:a16="http://schemas.microsoft.com/office/drawing/2014/main" id="{E8150353-28A6-4D19-8E5C-AE4E6CFF0BCD}"/>
                </a:ext>
              </a:extLst>
            </p:cNvPr>
            <p:cNvSpPr/>
            <p:nvPr/>
          </p:nvSpPr>
          <p:spPr>
            <a:xfrm>
              <a:off x="5004067" y="4638473"/>
              <a:ext cx="4347" cy="27272"/>
            </a:xfrm>
            <a:custGeom>
              <a:avLst/>
              <a:gdLst/>
              <a:ahLst/>
              <a:cxnLst/>
              <a:rect l="l" t="t" r="r" b="b"/>
              <a:pathLst>
                <a:path w="234" h="1468" extrusionOk="0">
                  <a:moveTo>
                    <a:pt x="113" y="0"/>
                  </a:moveTo>
                  <a:cubicBezTo>
                    <a:pt x="67" y="0"/>
                    <a:pt x="17" y="33"/>
                    <a:pt x="0" y="100"/>
                  </a:cubicBezTo>
                  <a:cubicBezTo>
                    <a:pt x="0" y="534"/>
                    <a:pt x="0" y="967"/>
                    <a:pt x="34" y="1368"/>
                  </a:cubicBezTo>
                  <a:cubicBezTo>
                    <a:pt x="34" y="1434"/>
                    <a:pt x="75" y="1468"/>
                    <a:pt x="117" y="1468"/>
                  </a:cubicBezTo>
                  <a:cubicBezTo>
                    <a:pt x="159" y="1468"/>
                    <a:pt x="200" y="1434"/>
                    <a:pt x="200" y="1368"/>
                  </a:cubicBezTo>
                  <a:cubicBezTo>
                    <a:pt x="234" y="967"/>
                    <a:pt x="234" y="534"/>
                    <a:pt x="200" y="100"/>
                  </a:cubicBezTo>
                  <a:cubicBezTo>
                    <a:pt x="200" y="33"/>
                    <a:pt x="159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17;p71">
              <a:extLst>
                <a:ext uri="{FF2B5EF4-FFF2-40B4-BE49-F238E27FC236}">
                  <a16:creationId xmlns:a16="http://schemas.microsoft.com/office/drawing/2014/main" id="{B30CA71D-8E54-4B1F-AF54-9273147D51AE}"/>
                </a:ext>
              </a:extLst>
            </p:cNvPr>
            <p:cNvSpPr/>
            <p:nvPr/>
          </p:nvSpPr>
          <p:spPr>
            <a:xfrm>
              <a:off x="5003435" y="4570926"/>
              <a:ext cx="4979" cy="27272"/>
            </a:xfrm>
            <a:custGeom>
              <a:avLst/>
              <a:gdLst/>
              <a:ahLst/>
              <a:cxnLst/>
              <a:rect l="l" t="t" r="r" b="b"/>
              <a:pathLst>
                <a:path w="268" h="1468" extrusionOk="0">
                  <a:moveTo>
                    <a:pt x="151" y="0"/>
                  </a:moveTo>
                  <a:cubicBezTo>
                    <a:pt x="109" y="0"/>
                    <a:pt x="68" y="34"/>
                    <a:pt x="68" y="100"/>
                  </a:cubicBezTo>
                  <a:cubicBezTo>
                    <a:pt x="1" y="501"/>
                    <a:pt x="34" y="934"/>
                    <a:pt x="34" y="1368"/>
                  </a:cubicBezTo>
                  <a:cubicBezTo>
                    <a:pt x="34" y="1435"/>
                    <a:pt x="84" y="1468"/>
                    <a:pt x="134" y="1468"/>
                  </a:cubicBezTo>
                  <a:cubicBezTo>
                    <a:pt x="184" y="1468"/>
                    <a:pt x="234" y="1435"/>
                    <a:pt x="234" y="1368"/>
                  </a:cubicBezTo>
                  <a:cubicBezTo>
                    <a:pt x="268" y="934"/>
                    <a:pt x="268" y="501"/>
                    <a:pt x="234" y="100"/>
                  </a:cubicBezTo>
                  <a:cubicBezTo>
                    <a:pt x="234" y="34"/>
                    <a:pt x="19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18;p71">
              <a:extLst>
                <a:ext uri="{FF2B5EF4-FFF2-40B4-BE49-F238E27FC236}">
                  <a16:creationId xmlns:a16="http://schemas.microsoft.com/office/drawing/2014/main" id="{8B609A9C-DC4E-4B51-9EB5-57B27D93D257}"/>
                </a:ext>
              </a:extLst>
            </p:cNvPr>
            <p:cNvSpPr/>
            <p:nvPr/>
          </p:nvSpPr>
          <p:spPr>
            <a:xfrm>
              <a:off x="5001577" y="4427154"/>
              <a:ext cx="4979" cy="26046"/>
            </a:xfrm>
            <a:custGeom>
              <a:avLst/>
              <a:gdLst/>
              <a:ahLst/>
              <a:cxnLst/>
              <a:rect l="l" t="t" r="r" b="b"/>
              <a:pathLst>
                <a:path w="268" h="1402" extrusionOk="0">
                  <a:moveTo>
                    <a:pt x="138" y="0"/>
                  </a:moveTo>
                  <a:cubicBezTo>
                    <a:pt x="84" y="0"/>
                    <a:pt x="34" y="34"/>
                    <a:pt x="34" y="100"/>
                  </a:cubicBezTo>
                  <a:cubicBezTo>
                    <a:pt x="1" y="501"/>
                    <a:pt x="1" y="901"/>
                    <a:pt x="34" y="1301"/>
                  </a:cubicBezTo>
                  <a:cubicBezTo>
                    <a:pt x="34" y="1368"/>
                    <a:pt x="84" y="1401"/>
                    <a:pt x="134" y="1401"/>
                  </a:cubicBezTo>
                  <a:cubicBezTo>
                    <a:pt x="184" y="1401"/>
                    <a:pt x="234" y="1368"/>
                    <a:pt x="234" y="1301"/>
                  </a:cubicBezTo>
                  <a:cubicBezTo>
                    <a:pt x="268" y="901"/>
                    <a:pt x="268" y="501"/>
                    <a:pt x="268" y="100"/>
                  </a:cubicBezTo>
                  <a:cubicBezTo>
                    <a:pt x="251" y="34"/>
                    <a:pt x="193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19;p71">
              <a:extLst>
                <a:ext uri="{FF2B5EF4-FFF2-40B4-BE49-F238E27FC236}">
                  <a16:creationId xmlns:a16="http://schemas.microsoft.com/office/drawing/2014/main" id="{2C35F26F-89EB-4C5A-B6DA-5F920FCF68A1}"/>
                </a:ext>
              </a:extLst>
            </p:cNvPr>
            <p:cNvSpPr/>
            <p:nvPr/>
          </p:nvSpPr>
          <p:spPr>
            <a:xfrm>
              <a:off x="4999720" y="4504771"/>
              <a:ext cx="4979" cy="25878"/>
            </a:xfrm>
            <a:custGeom>
              <a:avLst/>
              <a:gdLst/>
              <a:ahLst/>
              <a:cxnLst/>
              <a:rect l="l" t="t" r="r" b="b"/>
              <a:pathLst>
                <a:path w="268" h="1393" extrusionOk="0">
                  <a:moveTo>
                    <a:pt x="134" y="0"/>
                  </a:moveTo>
                  <a:cubicBezTo>
                    <a:pt x="76" y="0"/>
                    <a:pt x="17" y="42"/>
                    <a:pt x="1" y="125"/>
                  </a:cubicBezTo>
                  <a:cubicBezTo>
                    <a:pt x="1" y="492"/>
                    <a:pt x="34" y="893"/>
                    <a:pt x="34" y="1293"/>
                  </a:cubicBezTo>
                  <a:cubicBezTo>
                    <a:pt x="34" y="1360"/>
                    <a:pt x="84" y="1393"/>
                    <a:pt x="134" y="1393"/>
                  </a:cubicBezTo>
                  <a:cubicBezTo>
                    <a:pt x="184" y="1393"/>
                    <a:pt x="234" y="1360"/>
                    <a:pt x="234" y="1293"/>
                  </a:cubicBezTo>
                  <a:cubicBezTo>
                    <a:pt x="234" y="893"/>
                    <a:pt x="268" y="492"/>
                    <a:pt x="268" y="125"/>
                  </a:cubicBezTo>
                  <a:cubicBezTo>
                    <a:pt x="251" y="42"/>
                    <a:pt x="19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20;p71">
              <a:extLst>
                <a:ext uri="{FF2B5EF4-FFF2-40B4-BE49-F238E27FC236}">
                  <a16:creationId xmlns:a16="http://schemas.microsoft.com/office/drawing/2014/main" id="{80847896-3082-43A2-B6FB-3AF0D66A38F3}"/>
                </a:ext>
              </a:extLst>
            </p:cNvPr>
            <p:cNvSpPr/>
            <p:nvPr/>
          </p:nvSpPr>
          <p:spPr>
            <a:xfrm>
              <a:off x="4987106" y="4238240"/>
              <a:ext cx="17147" cy="26027"/>
            </a:xfrm>
            <a:custGeom>
              <a:avLst/>
              <a:gdLst/>
              <a:ahLst/>
              <a:cxnLst/>
              <a:rect l="l" t="t" r="r" b="b"/>
              <a:pathLst>
                <a:path w="923" h="1401" extrusionOk="0">
                  <a:moveTo>
                    <a:pt x="153" y="0"/>
                  </a:moveTo>
                  <a:cubicBezTo>
                    <a:pt x="78" y="0"/>
                    <a:pt x="1" y="83"/>
                    <a:pt x="46" y="195"/>
                  </a:cubicBezTo>
                  <a:cubicBezTo>
                    <a:pt x="213" y="562"/>
                    <a:pt x="379" y="963"/>
                    <a:pt x="613" y="1330"/>
                  </a:cubicBezTo>
                  <a:cubicBezTo>
                    <a:pt x="637" y="1379"/>
                    <a:pt x="689" y="1401"/>
                    <a:pt x="741" y="1401"/>
                  </a:cubicBezTo>
                  <a:cubicBezTo>
                    <a:pt x="831" y="1401"/>
                    <a:pt x="922" y="1335"/>
                    <a:pt x="880" y="1230"/>
                  </a:cubicBezTo>
                  <a:cubicBezTo>
                    <a:pt x="713" y="829"/>
                    <a:pt x="480" y="429"/>
                    <a:pt x="246" y="62"/>
                  </a:cubicBezTo>
                  <a:cubicBezTo>
                    <a:pt x="225" y="19"/>
                    <a:pt x="189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21;p71">
              <a:extLst>
                <a:ext uri="{FF2B5EF4-FFF2-40B4-BE49-F238E27FC236}">
                  <a16:creationId xmlns:a16="http://schemas.microsoft.com/office/drawing/2014/main" id="{8BABBDCE-61CC-498E-92E0-73CBD6FADCB6}"/>
                </a:ext>
              </a:extLst>
            </p:cNvPr>
            <p:cNvSpPr/>
            <p:nvPr/>
          </p:nvSpPr>
          <p:spPr>
            <a:xfrm>
              <a:off x="4996004" y="4291761"/>
              <a:ext cx="7450" cy="27978"/>
            </a:xfrm>
            <a:custGeom>
              <a:avLst/>
              <a:gdLst/>
              <a:ahLst/>
              <a:cxnLst/>
              <a:rect l="l" t="t" r="r" b="b"/>
              <a:pathLst>
                <a:path w="401" h="1506" extrusionOk="0">
                  <a:moveTo>
                    <a:pt x="132" y="1"/>
                  </a:moveTo>
                  <a:cubicBezTo>
                    <a:pt x="68" y="1"/>
                    <a:pt x="1" y="53"/>
                    <a:pt x="1" y="150"/>
                  </a:cubicBezTo>
                  <a:cubicBezTo>
                    <a:pt x="67" y="583"/>
                    <a:pt x="134" y="984"/>
                    <a:pt x="134" y="1417"/>
                  </a:cubicBezTo>
                  <a:cubicBezTo>
                    <a:pt x="116" y="1471"/>
                    <a:pt x="165" y="1505"/>
                    <a:pt x="220" y="1505"/>
                  </a:cubicBezTo>
                  <a:cubicBezTo>
                    <a:pt x="267" y="1505"/>
                    <a:pt x="319" y="1479"/>
                    <a:pt x="334" y="1417"/>
                  </a:cubicBezTo>
                  <a:cubicBezTo>
                    <a:pt x="401" y="984"/>
                    <a:pt x="401" y="517"/>
                    <a:pt x="234" y="83"/>
                  </a:cubicBezTo>
                  <a:cubicBezTo>
                    <a:pt x="220" y="27"/>
                    <a:pt x="17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22;p71">
              <a:extLst>
                <a:ext uri="{FF2B5EF4-FFF2-40B4-BE49-F238E27FC236}">
                  <a16:creationId xmlns:a16="http://schemas.microsoft.com/office/drawing/2014/main" id="{33801A68-115A-4F74-995D-32D36937AD12}"/>
                </a:ext>
              </a:extLst>
            </p:cNvPr>
            <p:cNvSpPr/>
            <p:nvPr/>
          </p:nvSpPr>
          <p:spPr>
            <a:xfrm>
              <a:off x="4997862" y="4357749"/>
              <a:ext cx="4979" cy="297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22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567"/>
                    <a:pt x="1" y="1034"/>
                    <a:pt x="34" y="1501"/>
                  </a:cubicBezTo>
                  <a:cubicBezTo>
                    <a:pt x="34" y="1568"/>
                    <a:pt x="84" y="1601"/>
                    <a:pt x="134" y="1601"/>
                  </a:cubicBezTo>
                  <a:cubicBezTo>
                    <a:pt x="184" y="1601"/>
                    <a:pt x="234" y="1568"/>
                    <a:pt x="234" y="1501"/>
                  </a:cubicBezTo>
                  <a:cubicBezTo>
                    <a:pt x="234" y="1034"/>
                    <a:pt x="267" y="567"/>
                    <a:pt x="234" y="100"/>
                  </a:cubicBezTo>
                  <a:cubicBezTo>
                    <a:pt x="217" y="34"/>
                    <a:pt x="16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23;p71">
              <a:extLst>
                <a:ext uri="{FF2B5EF4-FFF2-40B4-BE49-F238E27FC236}">
                  <a16:creationId xmlns:a16="http://schemas.microsoft.com/office/drawing/2014/main" id="{C5F99DE4-58FD-4BF4-A683-43DFF04B58B8}"/>
                </a:ext>
              </a:extLst>
            </p:cNvPr>
            <p:cNvSpPr/>
            <p:nvPr/>
          </p:nvSpPr>
          <p:spPr>
            <a:xfrm>
              <a:off x="4943337" y="4231663"/>
              <a:ext cx="31619" cy="5183"/>
            </a:xfrm>
            <a:custGeom>
              <a:avLst/>
              <a:gdLst/>
              <a:ahLst/>
              <a:cxnLst/>
              <a:rect l="l" t="t" r="r" b="b"/>
              <a:pathLst>
                <a:path w="1702" h="279" extrusionOk="0">
                  <a:moveTo>
                    <a:pt x="1101" y="1"/>
                  </a:moveTo>
                  <a:cubicBezTo>
                    <a:pt x="790" y="1"/>
                    <a:pt x="478" y="16"/>
                    <a:pt x="167" y="16"/>
                  </a:cubicBezTo>
                  <a:cubicBezTo>
                    <a:pt x="0" y="16"/>
                    <a:pt x="0" y="249"/>
                    <a:pt x="167" y="249"/>
                  </a:cubicBezTo>
                  <a:cubicBezTo>
                    <a:pt x="478" y="249"/>
                    <a:pt x="790" y="279"/>
                    <a:pt x="1101" y="279"/>
                  </a:cubicBezTo>
                  <a:cubicBezTo>
                    <a:pt x="1257" y="279"/>
                    <a:pt x="1412" y="272"/>
                    <a:pt x="1568" y="249"/>
                  </a:cubicBezTo>
                  <a:cubicBezTo>
                    <a:pt x="1701" y="249"/>
                    <a:pt x="1701" y="49"/>
                    <a:pt x="1568" y="16"/>
                  </a:cubicBezTo>
                  <a:cubicBezTo>
                    <a:pt x="1412" y="5"/>
                    <a:pt x="1257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24;p71">
              <a:extLst>
                <a:ext uri="{FF2B5EF4-FFF2-40B4-BE49-F238E27FC236}">
                  <a16:creationId xmlns:a16="http://schemas.microsoft.com/office/drawing/2014/main" id="{F781D765-B8CB-412F-ACD8-ED961FDCAAA9}"/>
                </a:ext>
              </a:extLst>
            </p:cNvPr>
            <p:cNvSpPr/>
            <p:nvPr/>
          </p:nvSpPr>
          <p:spPr>
            <a:xfrm>
              <a:off x="4898101" y="4790902"/>
              <a:ext cx="40908" cy="6223"/>
            </a:xfrm>
            <a:custGeom>
              <a:avLst/>
              <a:gdLst/>
              <a:ahLst/>
              <a:cxnLst/>
              <a:rect l="l" t="t" r="r" b="b"/>
              <a:pathLst>
                <a:path w="2202" h="335" extrusionOk="0">
                  <a:moveTo>
                    <a:pt x="2068" y="1"/>
                  </a:moveTo>
                  <a:cubicBezTo>
                    <a:pt x="1701" y="1"/>
                    <a:pt x="1368" y="1"/>
                    <a:pt x="1001" y="34"/>
                  </a:cubicBezTo>
                  <a:lnTo>
                    <a:pt x="967" y="34"/>
                  </a:lnTo>
                  <a:cubicBezTo>
                    <a:pt x="701" y="68"/>
                    <a:pt x="400" y="101"/>
                    <a:pt x="134" y="134"/>
                  </a:cubicBezTo>
                  <a:cubicBezTo>
                    <a:pt x="33" y="134"/>
                    <a:pt x="0" y="335"/>
                    <a:pt x="134" y="335"/>
                  </a:cubicBezTo>
                  <a:cubicBezTo>
                    <a:pt x="767" y="335"/>
                    <a:pt x="1468" y="335"/>
                    <a:pt x="2102" y="201"/>
                  </a:cubicBezTo>
                  <a:cubicBezTo>
                    <a:pt x="2202" y="201"/>
                    <a:pt x="2168" y="1"/>
                    <a:pt x="2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25;p71">
              <a:extLst>
                <a:ext uri="{FF2B5EF4-FFF2-40B4-BE49-F238E27FC236}">
                  <a16:creationId xmlns:a16="http://schemas.microsoft.com/office/drawing/2014/main" id="{D258C4CA-787E-4D39-884D-E5EB4EAAD4C7}"/>
                </a:ext>
              </a:extLst>
            </p:cNvPr>
            <p:cNvSpPr/>
            <p:nvPr/>
          </p:nvSpPr>
          <p:spPr>
            <a:xfrm>
              <a:off x="4885691" y="4230716"/>
              <a:ext cx="33495" cy="6632"/>
            </a:xfrm>
            <a:custGeom>
              <a:avLst/>
              <a:gdLst/>
              <a:ahLst/>
              <a:cxnLst/>
              <a:rect l="l" t="t" r="r" b="b"/>
              <a:pathLst>
                <a:path w="1803" h="357" extrusionOk="0">
                  <a:moveTo>
                    <a:pt x="201" y="0"/>
                  </a:moveTo>
                  <a:cubicBezTo>
                    <a:pt x="34" y="0"/>
                    <a:pt x="1" y="200"/>
                    <a:pt x="134" y="234"/>
                  </a:cubicBezTo>
                  <a:cubicBezTo>
                    <a:pt x="420" y="295"/>
                    <a:pt x="756" y="356"/>
                    <a:pt x="1089" y="356"/>
                  </a:cubicBezTo>
                  <a:cubicBezTo>
                    <a:pt x="1299" y="356"/>
                    <a:pt x="1508" y="332"/>
                    <a:pt x="1702" y="267"/>
                  </a:cubicBezTo>
                  <a:cubicBezTo>
                    <a:pt x="1802" y="234"/>
                    <a:pt x="1769" y="67"/>
                    <a:pt x="1669" y="67"/>
                  </a:cubicBezTo>
                  <a:cubicBezTo>
                    <a:pt x="1168" y="33"/>
                    <a:pt x="701" y="67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26;p71">
              <a:extLst>
                <a:ext uri="{FF2B5EF4-FFF2-40B4-BE49-F238E27FC236}">
                  <a16:creationId xmlns:a16="http://schemas.microsoft.com/office/drawing/2014/main" id="{A148FF1D-EF69-4713-9E4D-967885D962B8}"/>
                </a:ext>
              </a:extLst>
            </p:cNvPr>
            <p:cNvSpPr/>
            <p:nvPr/>
          </p:nvSpPr>
          <p:spPr>
            <a:xfrm>
              <a:off x="4832411" y="4789676"/>
              <a:ext cx="43397" cy="6205"/>
            </a:xfrm>
            <a:custGeom>
              <a:avLst/>
              <a:gdLst/>
              <a:ahLst/>
              <a:cxnLst/>
              <a:rect l="l" t="t" r="r" b="b"/>
              <a:pathLst>
                <a:path w="2336" h="334" extrusionOk="0">
                  <a:moveTo>
                    <a:pt x="2168" y="0"/>
                  </a:moveTo>
                  <a:cubicBezTo>
                    <a:pt x="1501" y="0"/>
                    <a:pt x="834" y="67"/>
                    <a:pt x="134" y="100"/>
                  </a:cubicBezTo>
                  <a:cubicBezTo>
                    <a:pt x="0" y="100"/>
                    <a:pt x="0" y="334"/>
                    <a:pt x="134" y="334"/>
                  </a:cubicBezTo>
                  <a:cubicBezTo>
                    <a:pt x="801" y="300"/>
                    <a:pt x="1501" y="300"/>
                    <a:pt x="2168" y="200"/>
                  </a:cubicBezTo>
                  <a:cubicBezTo>
                    <a:pt x="2302" y="200"/>
                    <a:pt x="2335" y="0"/>
                    <a:pt x="2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27;p71">
              <a:extLst>
                <a:ext uri="{FF2B5EF4-FFF2-40B4-BE49-F238E27FC236}">
                  <a16:creationId xmlns:a16="http://schemas.microsoft.com/office/drawing/2014/main" id="{8B5F1442-D80C-40A5-BDB2-DAE0FAF97960}"/>
                </a:ext>
              </a:extLst>
            </p:cNvPr>
            <p:cNvSpPr/>
            <p:nvPr/>
          </p:nvSpPr>
          <p:spPr>
            <a:xfrm>
              <a:off x="4816285" y="4235044"/>
              <a:ext cx="37211" cy="5889"/>
            </a:xfrm>
            <a:custGeom>
              <a:avLst/>
              <a:gdLst/>
              <a:ahLst/>
              <a:cxnLst/>
              <a:rect l="l" t="t" r="r" b="b"/>
              <a:pathLst>
                <a:path w="2003" h="317" extrusionOk="0">
                  <a:moveTo>
                    <a:pt x="168" y="1"/>
                  </a:moveTo>
                  <a:cubicBezTo>
                    <a:pt x="34" y="1"/>
                    <a:pt x="1" y="167"/>
                    <a:pt x="134" y="201"/>
                  </a:cubicBezTo>
                  <a:cubicBezTo>
                    <a:pt x="504" y="266"/>
                    <a:pt x="887" y="317"/>
                    <a:pt x="1276" y="317"/>
                  </a:cubicBezTo>
                  <a:cubicBezTo>
                    <a:pt x="1484" y="317"/>
                    <a:pt x="1693" y="302"/>
                    <a:pt x="1902" y="267"/>
                  </a:cubicBezTo>
                  <a:cubicBezTo>
                    <a:pt x="2002" y="234"/>
                    <a:pt x="1969" y="67"/>
                    <a:pt x="1869" y="67"/>
                  </a:cubicBezTo>
                  <a:cubicBezTo>
                    <a:pt x="1302" y="34"/>
                    <a:pt x="735" y="67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28;p71">
              <a:extLst>
                <a:ext uri="{FF2B5EF4-FFF2-40B4-BE49-F238E27FC236}">
                  <a16:creationId xmlns:a16="http://schemas.microsoft.com/office/drawing/2014/main" id="{6D6A2897-F65A-4D9A-9BDC-2228F28BBCAF}"/>
                </a:ext>
              </a:extLst>
            </p:cNvPr>
            <p:cNvSpPr/>
            <p:nvPr/>
          </p:nvSpPr>
          <p:spPr>
            <a:xfrm>
              <a:off x="4764398" y="4789601"/>
              <a:ext cx="37657" cy="6558"/>
            </a:xfrm>
            <a:custGeom>
              <a:avLst/>
              <a:gdLst/>
              <a:ahLst/>
              <a:cxnLst/>
              <a:rect l="l" t="t" r="r" b="b"/>
              <a:pathLst>
                <a:path w="2027" h="353" extrusionOk="0">
                  <a:moveTo>
                    <a:pt x="166" y="1"/>
                  </a:moveTo>
                  <a:cubicBezTo>
                    <a:pt x="51" y="1"/>
                    <a:pt x="1" y="204"/>
                    <a:pt x="125" y="204"/>
                  </a:cubicBezTo>
                  <a:cubicBezTo>
                    <a:pt x="526" y="293"/>
                    <a:pt x="926" y="353"/>
                    <a:pt x="1316" y="353"/>
                  </a:cubicBezTo>
                  <a:cubicBezTo>
                    <a:pt x="1512" y="353"/>
                    <a:pt x="1704" y="338"/>
                    <a:pt x="1893" y="304"/>
                  </a:cubicBezTo>
                  <a:cubicBezTo>
                    <a:pt x="2027" y="304"/>
                    <a:pt x="1993" y="104"/>
                    <a:pt x="1860" y="104"/>
                  </a:cubicBezTo>
                  <a:cubicBezTo>
                    <a:pt x="1293" y="71"/>
                    <a:pt x="759" y="104"/>
                    <a:pt x="192" y="4"/>
                  </a:cubicBezTo>
                  <a:cubicBezTo>
                    <a:pt x="183" y="2"/>
                    <a:pt x="17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29;p71">
              <a:extLst>
                <a:ext uri="{FF2B5EF4-FFF2-40B4-BE49-F238E27FC236}">
                  <a16:creationId xmlns:a16="http://schemas.microsoft.com/office/drawing/2014/main" id="{407FA062-FAAE-4D8E-A5DE-4FDCF49F87D5}"/>
                </a:ext>
              </a:extLst>
            </p:cNvPr>
            <p:cNvSpPr/>
            <p:nvPr/>
          </p:nvSpPr>
          <p:spPr>
            <a:xfrm>
              <a:off x="4754942" y="4227669"/>
              <a:ext cx="36579" cy="5016"/>
            </a:xfrm>
            <a:custGeom>
              <a:avLst/>
              <a:gdLst/>
              <a:ahLst/>
              <a:cxnLst/>
              <a:rect l="l" t="t" r="r" b="b"/>
              <a:pathLst>
                <a:path w="1969" h="270" extrusionOk="0">
                  <a:moveTo>
                    <a:pt x="1268" y="1"/>
                  </a:moveTo>
                  <a:cubicBezTo>
                    <a:pt x="890" y="1"/>
                    <a:pt x="512" y="31"/>
                    <a:pt x="134" y="31"/>
                  </a:cubicBezTo>
                  <a:cubicBezTo>
                    <a:pt x="1" y="31"/>
                    <a:pt x="1" y="231"/>
                    <a:pt x="134" y="231"/>
                  </a:cubicBezTo>
                  <a:cubicBezTo>
                    <a:pt x="461" y="250"/>
                    <a:pt x="789" y="269"/>
                    <a:pt x="1116" y="269"/>
                  </a:cubicBezTo>
                  <a:cubicBezTo>
                    <a:pt x="1356" y="269"/>
                    <a:pt x="1596" y="259"/>
                    <a:pt x="1835" y="231"/>
                  </a:cubicBezTo>
                  <a:cubicBezTo>
                    <a:pt x="1969" y="231"/>
                    <a:pt x="1969" y="31"/>
                    <a:pt x="1835" y="31"/>
                  </a:cubicBezTo>
                  <a:cubicBezTo>
                    <a:pt x="1646" y="8"/>
                    <a:pt x="1457" y="1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30;p71">
              <a:extLst>
                <a:ext uri="{FF2B5EF4-FFF2-40B4-BE49-F238E27FC236}">
                  <a16:creationId xmlns:a16="http://schemas.microsoft.com/office/drawing/2014/main" id="{84F2E0A6-951E-4F05-82AB-5221B626DD43}"/>
                </a:ext>
              </a:extLst>
            </p:cNvPr>
            <p:cNvSpPr/>
            <p:nvPr/>
          </p:nvSpPr>
          <p:spPr>
            <a:xfrm>
              <a:off x="4696702" y="4230641"/>
              <a:ext cx="38195" cy="6279"/>
            </a:xfrm>
            <a:custGeom>
              <a:avLst/>
              <a:gdLst/>
              <a:ahLst/>
              <a:cxnLst/>
              <a:rect l="l" t="t" r="r" b="b"/>
              <a:pathLst>
                <a:path w="2056" h="338" extrusionOk="0">
                  <a:moveTo>
                    <a:pt x="1871" y="0"/>
                  </a:moveTo>
                  <a:cubicBezTo>
                    <a:pt x="1860" y="0"/>
                    <a:pt x="1847" y="2"/>
                    <a:pt x="1835" y="4"/>
                  </a:cubicBezTo>
                  <a:cubicBezTo>
                    <a:pt x="1444" y="53"/>
                    <a:pt x="1035" y="84"/>
                    <a:pt x="622" y="84"/>
                  </a:cubicBezTo>
                  <a:cubicBezTo>
                    <a:pt x="471" y="84"/>
                    <a:pt x="319" y="80"/>
                    <a:pt x="167" y="71"/>
                  </a:cubicBezTo>
                  <a:cubicBezTo>
                    <a:pt x="156" y="69"/>
                    <a:pt x="145" y="68"/>
                    <a:pt x="136" y="68"/>
                  </a:cubicBezTo>
                  <a:cubicBezTo>
                    <a:pt x="1" y="68"/>
                    <a:pt x="11" y="273"/>
                    <a:pt x="167" y="304"/>
                  </a:cubicBezTo>
                  <a:cubicBezTo>
                    <a:pt x="367" y="327"/>
                    <a:pt x="563" y="338"/>
                    <a:pt x="757" y="338"/>
                  </a:cubicBezTo>
                  <a:cubicBezTo>
                    <a:pt x="1145" y="338"/>
                    <a:pt x="1523" y="293"/>
                    <a:pt x="1901" y="204"/>
                  </a:cubicBezTo>
                  <a:cubicBezTo>
                    <a:pt x="2055" y="173"/>
                    <a:pt x="2010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31;p71">
              <a:extLst>
                <a:ext uri="{FF2B5EF4-FFF2-40B4-BE49-F238E27FC236}">
                  <a16:creationId xmlns:a16="http://schemas.microsoft.com/office/drawing/2014/main" id="{F4AF4419-FE93-4455-A3F5-39400F3072F4}"/>
                </a:ext>
              </a:extLst>
            </p:cNvPr>
            <p:cNvSpPr/>
            <p:nvPr/>
          </p:nvSpPr>
          <p:spPr>
            <a:xfrm>
              <a:off x="4703074" y="4795175"/>
              <a:ext cx="25247" cy="6781"/>
            </a:xfrm>
            <a:custGeom>
              <a:avLst/>
              <a:gdLst/>
              <a:ahLst/>
              <a:cxnLst/>
              <a:rect l="l" t="t" r="r" b="b"/>
              <a:pathLst>
                <a:path w="1359" h="365" extrusionOk="0">
                  <a:moveTo>
                    <a:pt x="129" y="1"/>
                  </a:moveTo>
                  <a:cubicBezTo>
                    <a:pt x="20" y="1"/>
                    <a:pt x="1" y="176"/>
                    <a:pt x="124" y="238"/>
                  </a:cubicBezTo>
                  <a:cubicBezTo>
                    <a:pt x="389" y="310"/>
                    <a:pt x="653" y="365"/>
                    <a:pt x="917" y="365"/>
                  </a:cubicBezTo>
                  <a:cubicBezTo>
                    <a:pt x="1020" y="365"/>
                    <a:pt x="1122" y="357"/>
                    <a:pt x="1225" y="338"/>
                  </a:cubicBezTo>
                  <a:cubicBezTo>
                    <a:pt x="1358" y="305"/>
                    <a:pt x="1325" y="105"/>
                    <a:pt x="1225" y="105"/>
                  </a:cubicBezTo>
                  <a:cubicBezTo>
                    <a:pt x="1103" y="116"/>
                    <a:pt x="984" y="123"/>
                    <a:pt x="867" y="123"/>
                  </a:cubicBezTo>
                  <a:cubicBezTo>
                    <a:pt x="632" y="123"/>
                    <a:pt x="402" y="9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32;p71">
              <a:extLst>
                <a:ext uri="{FF2B5EF4-FFF2-40B4-BE49-F238E27FC236}">
                  <a16:creationId xmlns:a16="http://schemas.microsoft.com/office/drawing/2014/main" id="{53F9C700-EF8A-4D10-8166-92771D12C22D}"/>
                </a:ext>
              </a:extLst>
            </p:cNvPr>
            <p:cNvSpPr/>
            <p:nvPr/>
          </p:nvSpPr>
          <p:spPr>
            <a:xfrm>
              <a:off x="4637830" y="4229806"/>
              <a:ext cx="34721" cy="4886"/>
            </a:xfrm>
            <a:custGeom>
              <a:avLst/>
              <a:gdLst/>
              <a:ahLst/>
              <a:cxnLst/>
              <a:rect l="l" t="t" r="r" b="b"/>
              <a:pathLst>
                <a:path w="1869" h="263" extrusionOk="0">
                  <a:moveTo>
                    <a:pt x="1192" y="1"/>
                  </a:moveTo>
                  <a:cubicBezTo>
                    <a:pt x="827" y="1"/>
                    <a:pt x="456" y="16"/>
                    <a:pt x="100" y="16"/>
                  </a:cubicBezTo>
                  <a:cubicBezTo>
                    <a:pt x="0" y="16"/>
                    <a:pt x="0" y="216"/>
                    <a:pt x="100" y="216"/>
                  </a:cubicBezTo>
                  <a:cubicBezTo>
                    <a:pt x="478" y="239"/>
                    <a:pt x="872" y="263"/>
                    <a:pt x="1259" y="263"/>
                  </a:cubicBezTo>
                  <a:cubicBezTo>
                    <a:pt x="1419" y="263"/>
                    <a:pt x="1578" y="259"/>
                    <a:pt x="1735" y="249"/>
                  </a:cubicBezTo>
                  <a:cubicBezTo>
                    <a:pt x="1868" y="216"/>
                    <a:pt x="1868" y="49"/>
                    <a:pt x="1735" y="16"/>
                  </a:cubicBezTo>
                  <a:cubicBezTo>
                    <a:pt x="1557" y="5"/>
                    <a:pt x="1375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33;p71">
              <a:extLst>
                <a:ext uri="{FF2B5EF4-FFF2-40B4-BE49-F238E27FC236}">
                  <a16:creationId xmlns:a16="http://schemas.microsoft.com/office/drawing/2014/main" id="{E38BC139-3053-4DE8-A8FA-FE9F8B0D5608}"/>
                </a:ext>
              </a:extLst>
            </p:cNvPr>
            <p:cNvSpPr/>
            <p:nvPr/>
          </p:nvSpPr>
          <p:spPr>
            <a:xfrm>
              <a:off x="4640301" y="4791868"/>
              <a:ext cx="27290" cy="3047"/>
            </a:xfrm>
            <a:custGeom>
              <a:avLst/>
              <a:gdLst/>
              <a:ahLst/>
              <a:cxnLst/>
              <a:rect l="l" t="t" r="r" b="b"/>
              <a:pathLst>
                <a:path w="1469" h="164" extrusionOk="0">
                  <a:moveTo>
                    <a:pt x="951" y="1"/>
                  </a:moveTo>
                  <a:cubicBezTo>
                    <a:pt x="664" y="1"/>
                    <a:pt x="367" y="16"/>
                    <a:pt x="101" y="16"/>
                  </a:cubicBezTo>
                  <a:cubicBezTo>
                    <a:pt x="1" y="49"/>
                    <a:pt x="1" y="149"/>
                    <a:pt x="101" y="149"/>
                  </a:cubicBezTo>
                  <a:cubicBezTo>
                    <a:pt x="367" y="149"/>
                    <a:pt x="664" y="164"/>
                    <a:pt x="951" y="164"/>
                  </a:cubicBezTo>
                  <a:cubicBezTo>
                    <a:pt x="1094" y="164"/>
                    <a:pt x="1235" y="160"/>
                    <a:pt x="1368" y="149"/>
                  </a:cubicBezTo>
                  <a:cubicBezTo>
                    <a:pt x="1468" y="149"/>
                    <a:pt x="1468" y="16"/>
                    <a:pt x="1368" y="16"/>
                  </a:cubicBezTo>
                  <a:cubicBezTo>
                    <a:pt x="1235" y="5"/>
                    <a:pt x="1094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34;p71">
              <a:extLst>
                <a:ext uri="{FF2B5EF4-FFF2-40B4-BE49-F238E27FC236}">
                  <a16:creationId xmlns:a16="http://schemas.microsoft.com/office/drawing/2014/main" id="{708855A2-589C-4694-A9A4-BF2930251603}"/>
                </a:ext>
              </a:extLst>
            </p:cNvPr>
            <p:cNvSpPr/>
            <p:nvPr/>
          </p:nvSpPr>
          <p:spPr>
            <a:xfrm>
              <a:off x="4584531" y="4226090"/>
              <a:ext cx="30374" cy="4013"/>
            </a:xfrm>
            <a:custGeom>
              <a:avLst/>
              <a:gdLst/>
              <a:ahLst/>
              <a:cxnLst/>
              <a:rect l="l" t="t" r="r" b="b"/>
              <a:pathLst>
                <a:path w="1635" h="216" extrusionOk="0">
                  <a:moveTo>
                    <a:pt x="1034" y="1"/>
                  </a:moveTo>
                  <a:cubicBezTo>
                    <a:pt x="723" y="1"/>
                    <a:pt x="412" y="16"/>
                    <a:pt x="100" y="16"/>
                  </a:cubicBezTo>
                  <a:cubicBezTo>
                    <a:pt x="0" y="49"/>
                    <a:pt x="0" y="182"/>
                    <a:pt x="100" y="182"/>
                  </a:cubicBezTo>
                  <a:cubicBezTo>
                    <a:pt x="567" y="216"/>
                    <a:pt x="1034" y="216"/>
                    <a:pt x="1501" y="216"/>
                  </a:cubicBezTo>
                  <a:cubicBezTo>
                    <a:pt x="1635" y="216"/>
                    <a:pt x="1635" y="16"/>
                    <a:pt x="1501" y="16"/>
                  </a:cubicBezTo>
                  <a:cubicBezTo>
                    <a:pt x="1346" y="4"/>
                    <a:pt x="1190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35;p71">
              <a:extLst>
                <a:ext uri="{FF2B5EF4-FFF2-40B4-BE49-F238E27FC236}">
                  <a16:creationId xmlns:a16="http://schemas.microsoft.com/office/drawing/2014/main" id="{1EEB8075-64C0-4FDB-AAF5-BF22A30D7660}"/>
                </a:ext>
              </a:extLst>
            </p:cNvPr>
            <p:cNvSpPr/>
            <p:nvPr/>
          </p:nvSpPr>
          <p:spPr>
            <a:xfrm>
              <a:off x="4564077" y="4793317"/>
              <a:ext cx="32678" cy="5425"/>
            </a:xfrm>
            <a:custGeom>
              <a:avLst/>
              <a:gdLst/>
              <a:ahLst/>
              <a:cxnLst/>
              <a:rect l="l" t="t" r="r" b="b"/>
              <a:pathLst>
                <a:path w="1759" h="292" extrusionOk="0">
                  <a:moveTo>
                    <a:pt x="1624" y="1"/>
                  </a:moveTo>
                  <a:cubicBezTo>
                    <a:pt x="1617" y="1"/>
                    <a:pt x="1609" y="2"/>
                    <a:pt x="1602" y="4"/>
                  </a:cubicBezTo>
                  <a:cubicBezTo>
                    <a:pt x="1235" y="53"/>
                    <a:pt x="869" y="84"/>
                    <a:pt x="503" y="84"/>
                  </a:cubicBezTo>
                  <a:cubicBezTo>
                    <a:pt x="369" y="84"/>
                    <a:pt x="235" y="80"/>
                    <a:pt x="101" y="71"/>
                  </a:cubicBezTo>
                  <a:cubicBezTo>
                    <a:pt x="1" y="71"/>
                    <a:pt x="1" y="238"/>
                    <a:pt x="101" y="271"/>
                  </a:cubicBezTo>
                  <a:cubicBezTo>
                    <a:pt x="296" y="283"/>
                    <a:pt x="487" y="291"/>
                    <a:pt x="675" y="291"/>
                  </a:cubicBezTo>
                  <a:cubicBezTo>
                    <a:pt x="1001" y="291"/>
                    <a:pt x="1318" y="268"/>
                    <a:pt x="1635" y="205"/>
                  </a:cubicBezTo>
                  <a:cubicBezTo>
                    <a:pt x="1758" y="174"/>
                    <a:pt x="1711" y="1"/>
                    <a:pt x="1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36;p71">
              <a:extLst>
                <a:ext uri="{FF2B5EF4-FFF2-40B4-BE49-F238E27FC236}">
                  <a16:creationId xmlns:a16="http://schemas.microsoft.com/office/drawing/2014/main" id="{FD4FED79-E596-4D5C-A64D-E1F5D9BFB3E7}"/>
                </a:ext>
              </a:extLst>
            </p:cNvPr>
            <p:cNvSpPr/>
            <p:nvPr/>
          </p:nvSpPr>
          <p:spPr>
            <a:xfrm>
              <a:off x="4528130" y="4225588"/>
              <a:ext cx="28962" cy="6446"/>
            </a:xfrm>
            <a:custGeom>
              <a:avLst/>
              <a:gdLst/>
              <a:ahLst/>
              <a:cxnLst/>
              <a:rect l="l" t="t" r="r" b="b"/>
              <a:pathLst>
                <a:path w="1559" h="347" extrusionOk="0">
                  <a:moveTo>
                    <a:pt x="625" y="1"/>
                  </a:moveTo>
                  <a:cubicBezTo>
                    <a:pt x="447" y="1"/>
                    <a:pt x="269" y="17"/>
                    <a:pt x="101" y="43"/>
                  </a:cubicBezTo>
                  <a:cubicBezTo>
                    <a:pt x="1" y="76"/>
                    <a:pt x="1" y="243"/>
                    <a:pt x="134" y="243"/>
                  </a:cubicBezTo>
                  <a:cubicBezTo>
                    <a:pt x="535" y="243"/>
                    <a:pt x="968" y="276"/>
                    <a:pt x="1369" y="343"/>
                  </a:cubicBezTo>
                  <a:cubicBezTo>
                    <a:pt x="1379" y="345"/>
                    <a:pt x="1389" y="347"/>
                    <a:pt x="1398" y="347"/>
                  </a:cubicBezTo>
                  <a:cubicBezTo>
                    <a:pt x="1511" y="347"/>
                    <a:pt x="1558" y="173"/>
                    <a:pt x="1435" y="143"/>
                  </a:cubicBezTo>
                  <a:cubicBezTo>
                    <a:pt x="1190" y="40"/>
                    <a:pt x="907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37;p71">
              <a:extLst>
                <a:ext uri="{FF2B5EF4-FFF2-40B4-BE49-F238E27FC236}">
                  <a16:creationId xmlns:a16="http://schemas.microsoft.com/office/drawing/2014/main" id="{391E4655-1720-4A4A-88A8-BD077BA8D00A}"/>
                </a:ext>
              </a:extLst>
            </p:cNvPr>
            <p:cNvSpPr/>
            <p:nvPr/>
          </p:nvSpPr>
          <p:spPr>
            <a:xfrm>
              <a:off x="4494802" y="4791440"/>
              <a:ext cx="41855" cy="7320"/>
            </a:xfrm>
            <a:custGeom>
              <a:avLst/>
              <a:gdLst/>
              <a:ahLst/>
              <a:cxnLst/>
              <a:rect l="l" t="t" r="r" b="b"/>
              <a:pathLst>
                <a:path w="2253" h="394" extrusionOk="0">
                  <a:moveTo>
                    <a:pt x="2121" y="1"/>
                  </a:moveTo>
                  <a:cubicBezTo>
                    <a:pt x="2113" y="1"/>
                    <a:pt x="2104" y="2"/>
                    <a:pt x="2095" y="5"/>
                  </a:cubicBezTo>
                  <a:cubicBezTo>
                    <a:pt x="1612" y="126"/>
                    <a:pt x="1146" y="212"/>
                    <a:pt x="659" y="212"/>
                  </a:cubicBezTo>
                  <a:cubicBezTo>
                    <a:pt x="474" y="212"/>
                    <a:pt x="287" y="200"/>
                    <a:pt x="94" y="172"/>
                  </a:cubicBezTo>
                  <a:cubicBezTo>
                    <a:pt x="86" y="168"/>
                    <a:pt x="79" y="167"/>
                    <a:pt x="73" y="167"/>
                  </a:cubicBezTo>
                  <a:cubicBezTo>
                    <a:pt x="21" y="167"/>
                    <a:pt x="1" y="276"/>
                    <a:pt x="60" y="306"/>
                  </a:cubicBezTo>
                  <a:cubicBezTo>
                    <a:pt x="364" y="361"/>
                    <a:pt x="668" y="393"/>
                    <a:pt x="965" y="393"/>
                  </a:cubicBezTo>
                  <a:cubicBezTo>
                    <a:pt x="1385" y="393"/>
                    <a:pt x="1791" y="328"/>
                    <a:pt x="2162" y="172"/>
                  </a:cubicBezTo>
                  <a:cubicBezTo>
                    <a:pt x="2253" y="142"/>
                    <a:pt x="2206" y="1"/>
                    <a:pt x="2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38;p71">
              <a:extLst>
                <a:ext uri="{FF2B5EF4-FFF2-40B4-BE49-F238E27FC236}">
                  <a16:creationId xmlns:a16="http://schemas.microsoft.com/office/drawing/2014/main" id="{75C61829-B2EA-4A8B-AEBB-0C0F8BB3A19D}"/>
                </a:ext>
              </a:extLst>
            </p:cNvPr>
            <p:cNvSpPr/>
            <p:nvPr/>
          </p:nvSpPr>
          <p:spPr>
            <a:xfrm>
              <a:off x="4477952" y="4224437"/>
              <a:ext cx="27105" cy="6298"/>
            </a:xfrm>
            <a:custGeom>
              <a:avLst/>
              <a:gdLst/>
              <a:ahLst/>
              <a:cxnLst/>
              <a:rect l="l" t="t" r="r" b="b"/>
              <a:pathLst>
                <a:path w="1459" h="339" extrusionOk="0">
                  <a:moveTo>
                    <a:pt x="1335" y="0"/>
                  </a:moveTo>
                  <a:cubicBezTo>
                    <a:pt x="1324" y="0"/>
                    <a:pt x="1313" y="1"/>
                    <a:pt x="1301" y="4"/>
                  </a:cubicBezTo>
                  <a:cubicBezTo>
                    <a:pt x="934" y="38"/>
                    <a:pt x="534" y="105"/>
                    <a:pt x="167" y="105"/>
                  </a:cubicBezTo>
                  <a:cubicBezTo>
                    <a:pt x="156" y="102"/>
                    <a:pt x="145" y="101"/>
                    <a:pt x="136" y="101"/>
                  </a:cubicBezTo>
                  <a:cubicBezTo>
                    <a:pt x="1" y="101"/>
                    <a:pt x="11" y="307"/>
                    <a:pt x="167" y="338"/>
                  </a:cubicBezTo>
                  <a:cubicBezTo>
                    <a:pt x="567" y="338"/>
                    <a:pt x="967" y="305"/>
                    <a:pt x="1368" y="171"/>
                  </a:cubicBezTo>
                  <a:cubicBezTo>
                    <a:pt x="1459" y="141"/>
                    <a:pt x="1439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39;p71">
              <a:extLst>
                <a:ext uri="{FF2B5EF4-FFF2-40B4-BE49-F238E27FC236}">
                  <a16:creationId xmlns:a16="http://schemas.microsoft.com/office/drawing/2014/main" id="{703C44D2-F096-4B61-B153-F6068C6778EE}"/>
                </a:ext>
              </a:extLst>
            </p:cNvPr>
            <p:cNvSpPr/>
            <p:nvPr/>
          </p:nvSpPr>
          <p:spPr>
            <a:xfrm>
              <a:off x="4436431" y="4795249"/>
              <a:ext cx="39050" cy="4347"/>
            </a:xfrm>
            <a:custGeom>
              <a:avLst/>
              <a:gdLst/>
              <a:ahLst/>
              <a:cxnLst/>
              <a:rect l="l" t="t" r="r" b="b"/>
              <a:pathLst>
                <a:path w="2102" h="234" extrusionOk="0">
                  <a:moveTo>
                    <a:pt x="1968" y="0"/>
                  </a:moveTo>
                  <a:cubicBezTo>
                    <a:pt x="1368" y="0"/>
                    <a:pt x="734" y="0"/>
                    <a:pt x="133" y="34"/>
                  </a:cubicBezTo>
                  <a:cubicBezTo>
                    <a:pt x="0" y="34"/>
                    <a:pt x="0" y="201"/>
                    <a:pt x="133" y="201"/>
                  </a:cubicBezTo>
                  <a:cubicBezTo>
                    <a:pt x="734" y="234"/>
                    <a:pt x="1368" y="234"/>
                    <a:pt x="1968" y="234"/>
                  </a:cubicBezTo>
                  <a:cubicBezTo>
                    <a:pt x="2102" y="201"/>
                    <a:pt x="2102" y="34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40;p71">
              <a:extLst>
                <a:ext uri="{FF2B5EF4-FFF2-40B4-BE49-F238E27FC236}">
                  <a16:creationId xmlns:a16="http://schemas.microsoft.com/office/drawing/2014/main" id="{5AFFF8F3-AC99-46B2-A4AF-8D750C2CF439}"/>
                </a:ext>
              </a:extLst>
            </p:cNvPr>
            <p:cNvSpPr/>
            <p:nvPr/>
          </p:nvSpPr>
          <p:spPr>
            <a:xfrm>
              <a:off x="4410404" y="4222653"/>
              <a:ext cx="37081" cy="5666"/>
            </a:xfrm>
            <a:custGeom>
              <a:avLst/>
              <a:gdLst/>
              <a:ahLst/>
              <a:cxnLst/>
              <a:rect l="l" t="t" r="r" b="b"/>
              <a:pathLst>
                <a:path w="1996" h="305" extrusionOk="0">
                  <a:moveTo>
                    <a:pt x="133" y="0"/>
                  </a:moveTo>
                  <a:cubicBezTo>
                    <a:pt x="0" y="0"/>
                    <a:pt x="33" y="167"/>
                    <a:pt x="133" y="201"/>
                  </a:cubicBezTo>
                  <a:cubicBezTo>
                    <a:pt x="701" y="234"/>
                    <a:pt x="1268" y="301"/>
                    <a:pt x="1868" y="301"/>
                  </a:cubicBezTo>
                  <a:cubicBezTo>
                    <a:pt x="1878" y="303"/>
                    <a:pt x="1887" y="304"/>
                    <a:pt x="1896" y="304"/>
                  </a:cubicBezTo>
                  <a:cubicBezTo>
                    <a:pt x="1996" y="304"/>
                    <a:pt x="1960" y="131"/>
                    <a:pt x="1868" y="100"/>
                  </a:cubicBezTo>
                  <a:cubicBezTo>
                    <a:pt x="1301" y="34"/>
                    <a:pt x="701" y="34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41;p71">
              <a:extLst>
                <a:ext uri="{FF2B5EF4-FFF2-40B4-BE49-F238E27FC236}">
                  <a16:creationId xmlns:a16="http://schemas.microsoft.com/office/drawing/2014/main" id="{C3B50F12-21AD-4057-AA61-00DF95A20D3B}"/>
                </a:ext>
              </a:extLst>
            </p:cNvPr>
            <p:cNvSpPr/>
            <p:nvPr/>
          </p:nvSpPr>
          <p:spPr>
            <a:xfrm>
              <a:off x="4373212" y="4797460"/>
              <a:ext cx="36579" cy="4254"/>
            </a:xfrm>
            <a:custGeom>
              <a:avLst/>
              <a:gdLst/>
              <a:ahLst/>
              <a:cxnLst/>
              <a:rect l="l" t="t" r="r" b="b"/>
              <a:pathLst>
                <a:path w="1969" h="229" extrusionOk="0">
                  <a:moveTo>
                    <a:pt x="1260" y="0"/>
                  </a:moveTo>
                  <a:cubicBezTo>
                    <a:pt x="872" y="0"/>
                    <a:pt x="479" y="15"/>
                    <a:pt x="101" y="15"/>
                  </a:cubicBezTo>
                  <a:cubicBezTo>
                    <a:pt x="1" y="48"/>
                    <a:pt x="1" y="182"/>
                    <a:pt x="101" y="182"/>
                  </a:cubicBezTo>
                  <a:cubicBezTo>
                    <a:pt x="502" y="205"/>
                    <a:pt x="919" y="229"/>
                    <a:pt x="1330" y="229"/>
                  </a:cubicBezTo>
                  <a:cubicBezTo>
                    <a:pt x="1500" y="229"/>
                    <a:pt x="1669" y="225"/>
                    <a:pt x="1835" y="215"/>
                  </a:cubicBezTo>
                  <a:cubicBezTo>
                    <a:pt x="1969" y="215"/>
                    <a:pt x="1969" y="15"/>
                    <a:pt x="1835" y="15"/>
                  </a:cubicBezTo>
                  <a:cubicBezTo>
                    <a:pt x="1646" y="4"/>
                    <a:pt x="1454" y="0"/>
                    <a:pt x="1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242;p71">
              <a:extLst>
                <a:ext uri="{FF2B5EF4-FFF2-40B4-BE49-F238E27FC236}">
                  <a16:creationId xmlns:a16="http://schemas.microsoft.com/office/drawing/2014/main" id="{30000C60-7DD0-4A9E-8EAF-D4447605951A}"/>
                </a:ext>
              </a:extLst>
            </p:cNvPr>
            <p:cNvSpPr/>
            <p:nvPr/>
          </p:nvSpPr>
          <p:spPr>
            <a:xfrm>
              <a:off x="4357105" y="4230084"/>
              <a:ext cx="26659" cy="4366"/>
            </a:xfrm>
            <a:custGeom>
              <a:avLst/>
              <a:gdLst/>
              <a:ahLst/>
              <a:cxnLst/>
              <a:rect l="l" t="t" r="r" b="b"/>
              <a:pathLst>
                <a:path w="1435" h="235" extrusionOk="0">
                  <a:moveTo>
                    <a:pt x="134" y="1"/>
                  </a:moveTo>
                  <a:cubicBezTo>
                    <a:pt x="0" y="1"/>
                    <a:pt x="0" y="234"/>
                    <a:pt x="134" y="234"/>
                  </a:cubicBezTo>
                  <a:lnTo>
                    <a:pt x="1301" y="234"/>
                  </a:lnTo>
                  <a:cubicBezTo>
                    <a:pt x="1435" y="201"/>
                    <a:pt x="1435" y="34"/>
                    <a:pt x="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243;p71">
              <a:extLst>
                <a:ext uri="{FF2B5EF4-FFF2-40B4-BE49-F238E27FC236}">
                  <a16:creationId xmlns:a16="http://schemas.microsoft.com/office/drawing/2014/main" id="{FC77CC47-1D16-4668-A0E1-1CD84518A2F6}"/>
                </a:ext>
              </a:extLst>
            </p:cNvPr>
            <p:cNvSpPr/>
            <p:nvPr/>
          </p:nvSpPr>
          <p:spPr>
            <a:xfrm>
              <a:off x="4306909" y="4795100"/>
              <a:ext cx="34721" cy="4663"/>
            </a:xfrm>
            <a:custGeom>
              <a:avLst/>
              <a:gdLst/>
              <a:ahLst/>
              <a:cxnLst/>
              <a:rect l="l" t="t" r="r" b="b"/>
              <a:pathLst>
                <a:path w="1869" h="251" extrusionOk="0">
                  <a:moveTo>
                    <a:pt x="951" y="0"/>
                  </a:moveTo>
                  <a:cubicBezTo>
                    <a:pt x="676" y="0"/>
                    <a:pt x="401" y="8"/>
                    <a:pt x="134" y="8"/>
                  </a:cubicBezTo>
                  <a:cubicBezTo>
                    <a:pt x="0" y="8"/>
                    <a:pt x="0" y="242"/>
                    <a:pt x="134" y="242"/>
                  </a:cubicBezTo>
                  <a:cubicBezTo>
                    <a:pt x="401" y="242"/>
                    <a:pt x="676" y="250"/>
                    <a:pt x="951" y="250"/>
                  </a:cubicBezTo>
                  <a:cubicBezTo>
                    <a:pt x="1226" y="250"/>
                    <a:pt x="1501" y="242"/>
                    <a:pt x="1768" y="209"/>
                  </a:cubicBezTo>
                  <a:cubicBezTo>
                    <a:pt x="1868" y="209"/>
                    <a:pt x="1868" y="42"/>
                    <a:pt x="1768" y="42"/>
                  </a:cubicBezTo>
                  <a:cubicBezTo>
                    <a:pt x="1501" y="8"/>
                    <a:pt x="1226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44;p71">
              <a:extLst>
                <a:ext uri="{FF2B5EF4-FFF2-40B4-BE49-F238E27FC236}">
                  <a16:creationId xmlns:a16="http://schemas.microsoft.com/office/drawing/2014/main" id="{5C9A4125-1FD0-457B-B913-55B37288376E}"/>
                </a:ext>
              </a:extLst>
            </p:cNvPr>
            <p:cNvSpPr/>
            <p:nvPr/>
          </p:nvSpPr>
          <p:spPr>
            <a:xfrm>
              <a:off x="4303806" y="4224511"/>
              <a:ext cx="21717" cy="3734"/>
            </a:xfrm>
            <a:custGeom>
              <a:avLst/>
              <a:gdLst/>
              <a:ahLst/>
              <a:cxnLst/>
              <a:rect l="l" t="t" r="r" b="b"/>
              <a:pathLst>
                <a:path w="1169" h="201" extrusionOk="0">
                  <a:moveTo>
                    <a:pt x="101" y="0"/>
                  </a:moveTo>
                  <a:cubicBezTo>
                    <a:pt x="1" y="0"/>
                    <a:pt x="1" y="167"/>
                    <a:pt x="101" y="201"/>
                  </a:cubicBezTo>
                  <a:cubicBezTo>
                    <a:pt x="434" y="201"/>
                    <a:pt x="734" y="201"/>
                    <a:pt x="1068" y="167"/>
                  </a:cubicBezTo>
                  <a:cubicBezTo>
                    <a:pt x="1168" y="167"/>
                    <a:pt x="1168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45;p71">
              <a:extLst>
                <a:ext uri="{FF2B5EF4-FFF2-40B4-BE49-F238E27FC236}">
                  <a16:creationId xmlns:a16="http://schemas.microsoft.com/office/drawing/2014/main" id="{C38CF26F-3B11-457A-A66B-6DE997F18F86}"/>
                </a:ext>
              </a:extLst>
            </p:cNvPr>
            <p:cNvSpPr/>
            <p:nvPr/>
          </p:nvSpPr>
          <p:spPr>
            <a:xfrm>
              <a:off x="4254242" y="4226517"/>
              <a:ext cx="21085" cy="3437"/>
            </a:xfrm>
            <a:custGeom>
              <a:avLst/>
              <a:gdLst/>
              <a:ahLst/>
              <a:cxnLst/>
              <a:rect l="l" t="t" r="r" b="b"/>
              <a:pathLst>
                <a:path w="1135" h="185" extrusionOk="0">
                  <a:moveTo>
                    <a:pt x="571" y="1"/>
                  </a:moveTo>
                  <a:cubicBezTo>
                    <a:pt x="409" y="1"/>
                    <a:pt x="250" y="9"/>
                    <a:pt x="100" y="26"/>
                  </a:cubicBezTo>
                  <a:cubicBezTo>
                    <a:pt x="0" y="26"/>
                    <a:pt x="0" y="159"/>
                    <a:pt x="100" y="159"/>
                  </a:cubicBezTo>
                  <a:cubicBezTo>
                    <a:pt x="250" y="176"/>
                    <a:pt x="409" y="184"/>
                    <a:pt x="571" y="184"/>
                  </a:cubicBezTo>
                  <a:cubicBezTo>
                    <a:pt x="734" y="184"/>
                    <a:pt x="901" y="176"/>
                    <a:pt x="1067" y="159"/>
                  </a:cubicBezTo>
                  <a:cubicBezTo>
                    <a:pt x="1134" y="159"/>
                    <a:pt x="1134" y="26"/>
                    <a:pt x="1067" y="26"/>
                  </a:cubicBezTo>
                  <a:cubicBezTo>
                    <a:pt x="901" y="9"/>
                    <a:pt x="734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46;p71">
              <a:extLst>
                <a:ext uri="{FF2B5EF4-FFF2-40B4-BE49-F238E27FC236}">
                  <a16:creationId xmlns:a16="http://schemas.microsoft.com/office/drawing/2014/main" id="{5980EBB6-03A7-498A-833F-15E164685913}"/>
                </a:ext>
              </a:extLst>
            </p:cNvPr>
            <p:cNvSpPr/>
            <p:nvPr/>
          </p:nvSpPr>
          <p:spPr>
            <a:xfrm>
              <a:off x="4243690" y="4793540"/>
              <a:ext cx="30393" cy="3585"/>
            </a:xfrm>
            <a:custGeom>
              <a:avLst/>
              <a:gdLst/>
              <a:ahLst/>
              <a:cxnLst/>
              <a:rect l="l" t="t" r="r" b="b"/>
              <a:pathLst>
                <a:path w="1636" h="193" extrusionOk="0">
                  <a:moveTo>
                    <a:pt x="818" y="1"/>
                  </a:moveTo>
                  <a:cubicBezTo>
                    <a:pt x="593" y="1"/>
                    <a:pt x="368" y="9"/>
                    <a:pt x="134" y="26"/>
                  </a:cubicBezTo>
                  <a:cubicBezTo>
                    <a:pt x="1" y="26"/>
                    <a:pt x="1" y="193"/>
                    <a:pt x="134" y="193"/>
                  </a:cubicBezTo>
                  <a:lnTo>
                    <a:pt x="1502" y="193"/>
                  </a:lnTo>
                  <a:cubicBezTo>
                    <a:pt x="1635" y="193"/>
                    <a:pt x="1635" y="26"/>
                    <a:pt x="1502" y="26"/>
                  </a:cubicBezTo>
                  <a:cubicBezTo>
                    <a:pt x="1269" y="9"/>
                    <a:pt x="1043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47;p71">
              <a:extLst>
                <a:ext uri="{FF2B5EF4-FFF2-40B4-BE49-F238E27FC236}">
                  <a16:creationId xmlns:a16="http://schemas.microsoft.com/office/drawing/2014/main" id="{B457C73E-FE65-431A-930A-AB65D9B03229}"/>
                </a:ext>
              </a:extLst>
            </p:cNvPr>
            <p:cNvSpPr/>
            <p:nvPr/>
          </p:nvSpPr>
          <p:spPr>
            <a:xfrm>
              <a:off x="4202188" y="4226517"/>
              <a:ext cx="25414" cy="3437"/>
            </a:xfrm>
            <a:custGeom>
              <a:avLst/>
              <a:gdLst/>
              <a:ahLst/>
              <a:cxnLst/>
              <a:rect l="l" t="t" r="r" b="b"/>
              <a:pathLst>
                <a:path w="1368" h="185" extrusionOk="0">
                  <a:moveTo>
                    <a:pt x="696" y="1"/>
                  </a:moveTo>
                  <a:cubicBezTo>
                    <a:pt x="500" y="1"/>
                    <a:pt x="300" y="9"/>
                    <a:pt x="100" y="26"/>
                  </a:cubicBezTo>
                  <a:cubicBezTo>
                    <a:pt x="0" y="26"/>
                    <a:pt x="0" y="159"/>
                    <a:pt x="100" y="159"/>
                  </a:cubicBezTo>
                  <a:cubicBezTo>
                    <a:pt x="300" y="176"/>
                    <a:pt x="500" y="184"/>
                    <a:pt x="696" y="184"/>
                  </a:cubicBezTo>
                  <a:cubicBezTo>
                    <a:pt x="892" y="184"/>
                    <a:pt x="1084" y="176"/>
                    <a:pt x="1268" y="159"/>
                  </a:cubicBezTo>
                  <a:cubicBezTo>
                    <a:pt x="1368" y="159"/>
                    <a:pt x="1368" y="26"/>
                    <a:pt x="1268" y="26"/>
                  </a:cubicBezTo>
                  <a:cubicBezTo>
                    <a:pt x="1084" y="9"/>
                    <a:pt x="892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48;p71">
              <a:extLst>
                <a:ext uri="{FF2B5EF4-FFF2-40B4-BE49-F238E27FC236}">
                  <a16:creationId xmlns:a16="http://schemas.microsoft.com/office/drawing/2014/main" id="{0B67A965-E39B-4D86-A54C-3A526C38F2D2}"/>
                </a:ext>
              </a:extLst>
            </p:cNvPr>
            <p:cNvSpPr/>
            <p:nvPr/>
          </p:nvSpPr>
          <p:spPr>
            <a:xfrm>
              <a:off x="4185449" y="4795249"/>
              <a:ext cx="29148" cy="4626"/>
            </a:xfrm>
            <a:custGeom>
              <a:avLst/>
              <a:gdLst/>
              <a:ahLst/>
              <a:cxnLst/>
              <a:rect l="l" t="t" r="r" b="b"/>
              <a:pathLst>
                <a:path w="1569" h="249" extrusionOk="0">
                  <a:moveTo>
                    <a:pt x="134" y="0"/>
                  </a:moveTo>
                  <a:cubicBezTo>
                    <a:pt x="0" y="0"/>
                    <a:pt x="0" y="234"/>
                    <a:pt x="134" y="234"/>
                  </a:cubicBezTo>
                  <a:cubicBezTo>
                    <a:pt x="278" y="245"/>
                    <a:pt x="423" y="249"/>
                    <a:pt x="567" y="249"/>
                  </a:cubicBezTo>
                  <a:cubicBezTo>
                    <a:pt x="857" y="249"/>
                    <a:pt x="1146" y="234"/>
                    <a:pt x="1435" y="234"/>
                  </a:cubicBezTo>
                  <a:cubicBezTo>
                    <a:pt x="1568" y="201"/>
                    <a:pt x="1568" y="34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49;p71">
              <a:extLst>
                <a:ext uri="{FF2B5EF4-FFF2-40B4-BE49-F238E27FC236}">
                  <a16:creationId xmlns:a16="http://schemas.microsoft.com/office/drawing/2014/main" id="{6557FDCF-69E5-49E2-BE91-934BDC9BDE42}"/>
                </a:ext>
              </a:extLst>
            </p:cNvPr>
            <p:cNvSpPr/>
            <p:nvPr/>
          </p:nvSpPr>
          <p:spPr>
            <a:xfrm>
              <a:off x="4150746" y="4228226"/>
              <a:ext cx="23556" cy="3994"/>
            </a:xfrm>
            <a:custGeom>
              <a:avLst/>
              <a:gdLst/>
              <a:ahLst/>
              <a:cxnLst/>
              <a:rect l="l" t="t" r="r" b="b"/>
              <a:pathLst>
                <a:path w="1268" h="215" extrusionOk="0">
                  <a:moveTo>
                    <a:pt x="1168" y="1"/>
                  </a:moveTo>
                  <a:cubicBezTo>
                    <a:pt x="801" y="1"/>
                    <a:pt x="434" y="34"/>
                    <a:pt x="100" y="34"/>
                  </a:cubicBezTo>
                  <a:cubicBezTo>
                    <a:pt x="0" y="34"/>
                    <a:pt x="0" y="167"/>
                    <a:pt x="100" y="167"/>
                  </a:cubicBezTo>
                  <a:cubicBezTo>
                    <a:pt x="336" y="191"/>
                    <a:pt x="589" y="215"/>
                    <a:pt x="846" y="215"/>
                  </a:cubicBezTo>
                  <a:cubicBezTo>
                    <a:pt x="953" y="215"/>
                    <a:pt x="1060" y="211"/>
                    <a:pt x="1168" y="201"/>
                  </a:cubicBezTo>
                  <a:cubicBezTo>
                    <a:pt x="1268" y="201"/>
                    <a:pt x="1268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50;p71">
              <a:extLst>
                <a:ext uri="{FF2B5EF4-FFF2-40B4-BE49-F238E27FC236}">
                  <a16:creationId xmlns:a16="http://schemas.microsoft.com/office/drawing/2014/main" id="{1E41F2AC-5ED5-44F0-B3DA-C81804A1A952}"/>
                </a:ext>
              </a:extLst>
            </p:cNvPr>
            <p:cNvSpPr/>
            <p:nvPr/>
          </p:nvSpPr>
          <p:spPr>
            <a:xfrm>
              <a:off x="4130497" y="4797014"/>
              <a:ext cx="27699" cy="4719"/>
            </a:xfrm>
            <a:custGeom>
              <a:avLst/>
              <a:gdLst/>
              <a:ahLst/>
              <a:cxnLst/>
              <a:rect l="l" t="t" r="r" b="b"/>
              <a:pathLst>
                <a:path w="1491" h="254" extrusionOk="0">
                  <a:moveTo>
                    <a:pt x="92" y="0"/>
                  </a:moveTo>
                  <a:cubicBezTo>
                    <a:pt x="17" y="0"/>
                    <a:pt x="1" y="106"/>
                    <a:pt x="90" y="106"/>
                  </a:cubicBezTo>
                  <a:cubicBezTo>
                    <a:pt x="357" y="195"/>
                    <a:pt x="668" y="254"/>
                    <a:pt x="974" y="254"/>
                  </a:cubicBezTo>
                  <a:cubicBezTo>
                    <a:pt x="1127" y="254"/>
                    <a:pt x="1279" y="239"/>
                    <a:pt x="1424" y="206"/>
                  </a:cubicBezTo>
                  <a:cubicBezTo>
                    <a:pt x="1491" y="172"/>
                    <a:pt x="1491" y="39"/>
                    <a:pt x="1391" y="39"/>
                  </a:cubicBezTo>
                  <a:cubicBezTo>
                    <a:pt x="1174" y="39"/>
                    <a:pt x="965" y="47"/>
                    <a:pt x="757" y="47"/>
                  </a:cubicBezTo>
                  <a:cubicBezTo>
                    <a:pt x="548" y="47"/>
                    <a:pt x="340" y="39"/>
                    <a:pt x="123" y="6"/>
                  </a:cubicBezTo>
                  <a:cubicBezTo>
                    <a:pt x="112" y="2"/>
                    <a:pt x="10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51;p71">
              <a:extLst>
                <a:ext uri="{FF2B5EF4-FFF2-40B4-BE49-F238E27FC236}">
                  <a16:creationId xmlns:a16="http://schemas.microsoft.com/office/drawing/2014/main" id="{5DC9F7AC-EF33-46C6-9991-B5295D03C23E}"/>
                </a:ext>
              </a:extLst>
            </p:cNvPr>
            <p:cNvSpPr/>
            <p:nvPr/>
          </p:nvSpPr>
          <p:spPr>
            <a:xfrm>
              <a:off x="4100067" y="4225477"/>
              <a:ext cx="25916" cy="6558"/>
            </a:xfrm>
            <a:custGeom>
              <a:avLst/>
              <a:gdLst/>
              <a:ahLst/>
              <a:cxnLst/>
              <a:rect l="l" t="t" r="r" b="b"/>
              <a:pathLst>
                <a:path w="1395" h="353" extrusionOk="0">
                  <a:moveTo>
                    <a:pt x="852" y="0"/>
                  </a:moveTo>
                  <a:cubicBezTo>
                    <a:pt x="597" y="0"/>
                    <a:pt x="338" y="60"/>
                    <a:pt x="93" y="149"/>
                  </a:cubicBezTo>
                  <a:cubicBezTo>
                    <a:pt x="1" y="179"/>
                    <a:pt x="22" y="353"/>
                    <a:pt x="131" y="353"/>
                  </a:cubicBezTo>
                  <a:cubicBezTo>
                    <a:pt x="140" y="353"/>
                    <a:pt x="150" y="351"/>
                    <a:pt x="160" y="349"/>
                  </a:cubicBezTo>
                  <a:cubicBezTo>
                    <a:pt x="393" y="285"/>
                    <a:pt x="612" y="262"/>
                    <a:pt x="826" y="262"/>
                  </a:cubicBezTo>
                  <a:cubicBezTo>
                    <a:pt x="950" y="262"/>
                    <a:pt x="1072" y="270"/>
                    <a:pt x="1194" y="282"/>
                  </a:cubicBezTo>
                  <a:cubicBezTo>
                    <a:pt x="1327" y="282"/>
                    <a:pt x="1394" y="49"/>
                    <a:pt x="1227" y="49"/>
                  </a:cubicBezTo>
                  <a:cubicBezTo>
                    <a:pt x="1105" y="15"/>
                    <a:pt x="979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52;p71">
              <a:extLst>
                <a:ext uri="{FF2B5EF4-FFF2-40B4-BE49-F238E27FC236}">
                  <a16:creationId xmlns:a16="http://schemas.microsoft.com/office/drawing/2014/main" id="{467E93F2-1A87-4571-8768-3484DC88285A}"/>
                </a:ext>
              </a:extLst>
            </p:cNvPr>
            <p:cNvSpPr/>
            <p:nvPr/>
          </p:nvSpPr>
          <p:spPr>
            <a:xfrm>
              <a:off x="4104266" y="4767420"/>
              <a:ext cx="9772" cy="24002"/>
            </a:xfrm>
            <a:custGeom>
              <a:avLst/>
              <a:gdLst/>
              <a:ahLst/>
              <a:cxnLst/>
              <a:rect l="l" t="t" r="r" b="b"/>
              <a:pathLst>
                <a:path w="526" h="1292" extrusionOk="0">
                  <a:moveTo>
                    <a:pt x="256" y="1"/>
                  </a:moveTo>
                  <a:cubicBezTo>
                    <a:pt x="210" y="1"/>
                    <a:pt x="161" y="30"/>
                    <a:pt x="134" y="97"/>
                  </a:cubicBezTo>
                  <a:cubicBezTo>
                    <a:pt x="1" y="498"/>
                    <a:pt x="101" y="898"/>
                    <a:pt x="334" y="1265"/>
                  </a:cubicBezTo>
                  <a:cubicBezTo>
                    <a:pt x="353" y="1284"/>
                    <a:pt x="377" y="1292"/>
                    <a:pt x="401" y="1292"/>
                  </a:cubicBezTo>
                  <a:cubicBezTo>
                    <a:pt x="462" y="1292"/>
                    <a:pt x="525" y="1237"/>
                    <a:pt x="501" y="1165"/>
                  </a:cubicBezTo>
                  <a:cubicBezTo>
                    <a:pt x="334" y="865"/>
                    <a:pt x="301" y="498"/>
                    <a:pt x="368" y="164"/>
                  </a:cubicBezTo>
                  <a:cubicBezTo>
                    <a:pt x="387" y="65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53;p71">
              <a:extLst>
                <a:ext uri="{FF2B5EF4-FFF2-40B4-BE49-F238E27FC236}">
                  <a16:creationId xmlns:a16="http://schemas.microsoft.com/office/drawing/2014/main" id="{8EBA203C-58B9-445C-82FD-EE1213BCC6BD}"/>
                </a:ext>
              </a:extLst>
            </p:cNvPr>
            <p:cNvSpPr/>
            <p:nvPr/>
          </p:nvSpPr>
          <p:spPr>
            <a:xfrm>
              <a:off x="4103021" y="4653967"/>
              <a:ext cx="7468" cy="29761"/>
            </a:xfrm>
            <a:custGeom>
              <a:avLst/>
              <a:gdLst/>
              <a:ahLst/>
              <a:cxnLst/>
              <a:rect l="l" t="t" r="r" b="b"/>
              <a:pathLst>
                <a:path w="402" h="1602" extrusionOk="0">
                  <a:moveTo>
                    <a:pt x="189" y="0"/>
                  </a:moveTo>
                  <a:cubicBezTo>
                    <a:pt x="143" y="0"/>
                    <a:pt x="101" y="33"/>
                    <a:pt x="101" y="100"/>
                  </a:cubicBezTo>
                  <a:cubicBezTo>
                    <a:pt x="1" y="534"/>
                    <a:pt x="68" y="1067"/>
                    <a:pt x="101" y="1501"/>
                  </a:cubicBezTo>
                  <a:cubicBezTo>
                    <a:pt x="118" y="1568"/>
                    <a:pt x="159" y="1601"/>
                    <a:pt x="201" y="1601"/>
                  </a:cubicBezTo>
                  <a:cubicBezTo>
                    <a:pt x="243" y="1601"/>
                    <a:pt x="284" y="1568"/>
                    <a:pt x="301" y="1501"/>
                  </a:cubicBezTo>
                  <a:cubicBezTo>
                    <a:pt x="334" y="1067"/>
                    <a:pt x="401" y="534"/>
                    <a:pt x="301" y="100"/>
                  </a:cubicBezTo>
                  <a:cubicBezTo>
                    <a:pt x="284" y="33"/>
                    <a:pt x="234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54;p71">
              <a:extLst>
                <a:ext uri="{FF2B5EF4-FFF2-40B4-BE49-F238E27FC236}">
                  <a16:creationId xmlns:a16="http://schemas.microsoft.com/office/drawing/2014/main" id="{BD8B3237-0E89-499A-AF2F-492F70B79047}"/>
                </a:ext>
              </a:extLst>
            </p:cNvPr>
            <p:cNvSpPr/>
            <p:nvPr/>
          </p:nvSpPr>
          <p:spPr>
            <a:xfrm>
              <a:off x="4103653" y="4715997"/>
              <a:ext cx="6205" cy="23501"/>
            </a:xfrm>
            <a:custGeom>
              <a:avLst/>
              <a:gdLst/>
              <a:ahLst/>
              <a:cxnLst/>
              <a:rect l="l" t="t" r="r" b="b"/>
              <a:pathLst>
                <a:path w="334" h="1265" extrusionOk="0">
                  <a:moveTo>
                    <a:pt x="138" y="0"/>
                  </a:moveTo>
                  <a:cubicBezTo>
                    <a:pt x="101" y="0"/>
                    <a:pt x="67" y="18"/>
                    <a:pt x="67" y="63"/>
                  </a:cubicBezTo>
                  <a:cubicBezTo>
                    <a:pt x="0" y="430"/>
                    <a:pt x="34" y="797"/>
                    <a:pt x="100" y="1164"/>
                  </a:cubicBezTo>
                  <a:cubicBezTo>
                    <a:pt x="100" y="1231"/>
                    <a:pt x="142" y="1264"/>
                    <a:pt x="184" y="1264"/>
                  </a:cubicBezTo>
                  <a:cubicBezTo>
                    <a:pt x="225" y="1264"/>
                    <a:pt x="267" y="1231"/>
                    <a:pt x="267" y="1164"/>
                  </a:cubicBezTo>
                  <a:cubicBezTo>
                    <a:pt x="300" y="797"/>
                    <a:pt x="334" y="430"/>
                    <a:pt x="234" y="63"/>
                  </a:cubicBezTo>
                  <a:cubicBezTo>
                    <a:pt x="234" y="27"/>
                    <a:pt x="184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55;p71">
              <a:extLst>
                <a:ext uri="{FF2B5EF4-FFF2-40B4-BE49-F238E27FC236}">
                  <a16:creationId xmlns:a16="http://schemas.microsoft.com/office/drawing/2014/main" id="{50E3F0EC-F8C9-4E21-A7C2-71E153DC36F4}"/>
                </a:ext>
              </a:extLst>
            </p:cNvPr>
            <p:cNvSpPr/>
            <p:nvPr/>
          </p:nvSpPr>
          <p:spPr>
            <a:xfrm>
              <a:off x="4099937" y="4596395"/>
              <a:ext cx="9066" cy="26083"/>
            </a:xfrm>
            <a:custGeom>
              <a:avLst/>
              <a:gdLst/>
              <a:ahLst/>
              <a:cxnLst/>
              <a:rect l="l" t="t" r="r" b="b"/>
              <a:pathLst>
                <a:path w="488" h="1404" extrusionOk="0">
                  <a:moveTo>
                    <a:pt x="278" y="0"/>
                  </a:moveTo>
                  <a:cubicBezTo>
                    <a:pt x="220" y="0"/>
                    <a:pt x="152" y="27"/>
                    <a:pt x="134" y="64"/>
                  </a:cubicBezTo>
                  <a:cubicBezTo>
                    <a:pt x="0" y="464"/>
                    <a:pt x="100" y="931"/>
                    <a:pt x="234" y="1331"/>
                  </a:cubicBezTo>
                  <a:cubicBezTo>
                    <a:pt x="246" y="1382"/>
                    <a:pt x="288" y="1404"/>
                    <a:pt x="333" y="1404"/>
                  </a:cubicBezTo>
                  <a:cubicBezTo>
                    <a:pt x="406" y="1404"/>
                    <a:pt x="488" y="1347"/>
                    <a:pt x="467" y="1264"/>
                  </a:cubicBezTo>
                  <a:cubicBezTo>
                    <a:pt x="367" y="864"/>
                    <a:pt x="434" y="464"/>
                    <a:pt x="367" y="64"/>
                  </a:cubicBezTo>
                  <a:cubicBezTo>
                    <a:pt x="367" y="18"/>
                    <a:pt x="32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56;p71">
              <a:extLst>
                <a:ext uri="{FF2B5EF4-FFF2-40B4-BE49-F238E27FC236}">
                  <a16:creationId xmlns:a16="http://schemas.microsoft.com/office/drawing/2014/main" id="{F063BE6B-AA30-452B-A410-EA5DA80C494F}"/>
                </a:ext>
              </a:extLst>
            </p:cNvPr>
            <p:cNvSpPr/>
            <p:nvPr/>
          </p:nvSpPr>
          <p:spPr>
            <a:xfrm>
              <a:off x="4097448" y="4303484"/>
              <a:ext cx="9697" cy="34294"/>
            </a:xfrm>
            <a:custGeom>
              <a:avLst/>
              <a:gdLst/>
              <a:ahLst/>
              <a:cxnLst/>
              <a:rect l="l" t="t" r="r" b="b"/>
              <a:pathLst>
                <a:path w="522" h="1846" extrusionOk="0">
                  <a:moveTo>
                    <a:pt x="290" y="1"/>
                  </a:moveTo>
                  <a:cubicBezTo>
                    <a:pt x="235" y="1"/>
                    <a:pt x="182" y="27"/>
                    <a:pt x="167" y="86"/>
                  </a:cubicBezTo>
                  <a:cubicBezTo>
                    <a:pt x="1" y="653"/>
                    <a:pt x="134" y="1253"/>
                    <a:pt x="368" y="1787"/>
                  </a:cubicBezTo>
                  <a:cubicBezTo>
                    <a:pt x="381" y="1827"/>
                    <a:pt x="410" y="1845"/>
                    <a:pt x="437" y="1845"/>
                  </a:cubicBezTo>
                  <a:cubicBezTo>
                    <a:pt x="480" y="1845"/>
                    <a:pt x="521" y="1801"/>
                    <a:pt x="501" y="1720"/>
                  </a:cubicBezTo>
                  <a:cubicBezTo>
                    <a:pt x="334" y="1187"/>
                    <a:pt x="368" y="686"/>
                    <a:pt x="434" y="119"/>
                  </a:cubicBezTo>
                  <a:cubicBezTo>
                    <a:pt x="434" y="44"/>
                    <a:pt x="361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57;p71">
              <a:extLst>
                <a:ext uri="{FF2B5EF4-FFF2-40B4-BE49-F238E27FC236}">
                  <a16:creationId xmlns:a16="http://schemas.microsoft.com/office/drawing/2014/main" id="{3BB9B48A-C68F-47A6-A835-840C76571C75}"/>
                </a:ext>
              </a:extLst>
            </p:cNvPr>
            <p:cNvSpPr/>
            <p:nvPr/>
          </p:nvSpPr>
          <p:spPr>
            <a:xfrm>
              <a:off x="4101163" y="4427619"/>
              <a:ext cx="6837" cy="25117"/>
            </a:xfrm>
            <a:custGeom>
              <a:avLst/>
              <a:gdLst/>
              <a:ahLst/>
              <a:cxnLst/>
              <a:rect l="l" t="t" r="r" b="b"/>
              <a:pathLst>
                <a:path w="368" h="1352" extrusionOk="0">
                  <a:moveTo>
                    <a:pt x="184" y="0"/>
                  </a:moveTo>
                  <a:cubicBezTo>
                    <a:pt x="143" y="0"/>
                    <a:pt x="101" y="25"/>
                    <a:pt x="101" y="75"/>
                  </a:cubicBezTo>
                  <a:cubicBezTo>
                    <a:pt x="1" y="442"/>
                    <a:pt x="68" y="876"/>
                    <a:pt x="101" y="1276"/>
                  </a:cubicBezTo>
                  <a:cubicBezTo>
                    <a:pt x="101" y="1326"/>
                    <a:pt x="143" y="1351"/>
                    <a:pt x="184" y="1351"/>
                  </a:cubicBezTo>
                  <a:cubicBezTo>
                    <a:pt x="226" y="1351"/>
                    <a:pt x="268" y="1326"/>
                    <a:pt x="268" y="1276"/>
                  </a:cubicBezTo>
                  <a:cubicBezTo>
                    <a:pt x="301" y="876"/>
                    <a:pt x="368" y="442"/>
                    <a:pt x="268" y="75"/>
                  </a:cubicBezTo>
                  <a:cubicBezTo>
                    <a:pt x="268" y="25"/>
                    <a:pt x="226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58;p71">
              <a:extLst>
                <a:ext uri="{FF2B5EF4-FFF2-40B4-BE49-F238E27FC236}">
                  <a16:creationId xmlns:a16="http://schemas.microsoft.com/office/drawing/2014/main" id="{1446D1C4-6662-444F-B515-7C1FB7225ACE}"/>
                </a:ext>
              </a:extLst>
            </p:cNvPr>
            <p:cNvSpPr/>
            <p:nvPr/>
          </p:nvSpPr>
          <p:spPr>
            <a:xfrm>
              <a:off x="4098692" y="4538359"/>
              <a:ext cx="8694" cy="30207"/>
            </a:xfrm>
            <a:custGeom>
              <a:avLst/>
              <a:gdLst/>
              <a:ahLst/>
              <a:cxnLst/>
              <a:rect l="l" t="t" r="r" b="b"/>
              <a:pathLst>
                <a:path w="468" h="1626" extrusionOk="0">
                  <a:moveTo>
                    <a:pt x="211" y="0"/>
                  </a:moveTo>
                  <a:cubicBezTo>
                    <a:pt x="141" y="0"/>
                    <a:pt x="67" y="44"/>
                    <a:pt x="67" y="119"/>
                  </a:cubicBezTo>
                  <a:cubicBezTo>
                    <a:pt x="34" y="586"/>
                    <a:pt x="100" y="1019"/>
                    <a:pt x="0" y="1486"/>
                  </a:cubicBezTo>
                  <a:cubicBezTo>
                    <a:pt x="0" y="1569"/>
                    <a:pt x="64" y="1626"/>
                    <a:pt x="121" y="1626"/>
                  </a:cubicBezTo>
                  <a:cubicBezTo>
                    <a:pt x="156" y="1626"/>
                    <a:pt x="188" y="1604"/>
                    <a:pt x="201" y="1553"/>
                  </a:cubicBezTo>
                  <a:cubicBezTo>
                    <a:pt x="367" y="1086"/>
                    <a:pt x="467" y="552"/>
                    <a:pt x="334" y="85"/>
                  </a:cubicBezTo>
                  <a:cubicBezTo>
                    <a:pt x="319" y="27"/>
                    <a:pt x="266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59;p71">
              <a:extLst>
                <a:ext uri="{FF2B5EF4-FFF2-40B4-BE49-F238E27FC236}">
                  <a16:creationId xmlns:a16="http://schemas.microsoft.com/office/drawing/2014/main" id="{3FB18268-5916-4DFA-A6B9-42D1AC2C6958}"/>
                </a:ext>
              </a:extLst>
            </p:cNvPr>
            <p:cNvSpPr/>
            <p:nvPr/>
          </p:nvSpPr>
          <p:spPr>
            <a:xfrm>
              <a:off x="4099305" y="4478744"/>
              <a:ext cx="6223" cy="28219"/>
            </a:xfrm>
            <a:custGeom>
              <a:avLst/>
              <a:gdLst/>
              <a:ahLst/>
              <a:cxnLst/>
              <a:rect l="l" t="t" r="r" b="b"/>
              <a:pathLst>
                <a:path w="335" h="1519" extrusionOk="0">
                  <a:moveTo>
                    <a:pt x="172" y="0"/>
                  </a:moveTo>
                  <a:cubicBezTo>
                    <a:pt x="118" y="0"/>
                    <a:pt x="67" y="42"/>
                    <a:pt x="67" y="125"/>
                  </a:cubicBezTo>
                  <a:cubicBezTo>
                    <a:pt x="1" y="559"/>
                    <a:pt x="34" y="993"/>
                    <a:pt x="67" y="1393"/>
                  </a:cubicBezTo>
                  <a:cubicBezTo>
                    <a:pt x="67" y="1476"/>
                    <a:pt x="118" y="1518"/>
                    <a:pt x="172" y="1518"/>
                  </a:cubicBezTo>
                  <a:cubicBezTo>
                    <a:pt x="226" y="1518"/>
                    <a:pt x="284" y="1476"/>
                    <a:pt x="301" y="1393"/>
                  </a:cubicBezTo>
                  <a:cubicBezTo>
                    <a:pt x="301" y="993"/>
                    <a:pt x="334" y="559"/>
                    <a:pt x="301" y="125"/>
                  </a:cubicBezTo>
                  <a:cubicBezTo>
                    <a:pt x="284" y="42"/>
                    <a:pt x="226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260;p71">
              <a:extLst>
                <a:ext uri="{FF2B5EF4-FFF2-40B4-BE49-F238E27FC236}">
                  <a16:creationId xmlns:a16="http://schemas.microsoft.com/office/drawing/2014/main" id="{33512057-5637-463E-8628-91FAA339084D}"/>
                </a:ext>
              </a:extLst>
            </p:cNvPr>
            <p:cNvSpPr/>
            <p:nvPr/>
          </p:nvSpPr>
          <p:spPr>
            <a:xfrm>
              <a:off x="4098692" y="4369174"/>
              <a:ext cx="6205" cy="34294"/>
            </a:xfrm>
            <a:custGeom>
              <a:avLst/>
              <a:gdLst/>
              <a:ahLst/>
              <a:cxnLst/>
              <a:rect l="l" t="t" r="r" b="b"/>
              <a:pathLst>
                <a:path w="334" h="1846" extrusionOk="0">
                  <a:moveTo>
                    <a:pt x="210" y="1"/>
                  </a:moveTo>
                  <a:cubicBezTo>
                    <a:pt x="162" y="1"/>
                    <a:pt x="115" y="27"/>
                    <a:pt x="100" y="86"/>
                  </a:cubicBezTo>
                  <a:cubicBezTo>
                    <a:pt x="0" y="619"/>
                    <a:pt x="0" y="1187"/>
                    <a:pt x="67" y="1720"/>
                  </a:cubicBezTo>
                  <a:cubicBezTo>
                    <a:pt x="67" y="1804"/>
                    <a:pt x="117" y="1845"/>
                    <a:pt x="167" y="1845"/>
                  </a:cubicBezTo>
                  <a:cubicBezTo>
                    <a:pt x="217" y="1845"/>
                    <a:pt x="267" y="1804"/>
                    <a:pt x="267" y="1720"/>
                  </a:cubicBezTo>
                  <a:cubicBezTo>
                    <a:pt x="301" y="1187"/>
                    <a:pt x="334" y="653"/>
                    <a:pt x="334" y="119"/>
                  </a:cubicBezTo>
                  <a:cubicBezTo>
                    <a:pt x="334" y="44"/>
                    <a:pt x="27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61;p71">
              <a:extLst>
                <a:ext uri="{FF2B5EF4-FFF2-40B4-BE49-F238E27FC236}">
                  <a16:creationId xmlns:a16="http://schemas.microsoft.com/office/drawing/2014/main" id="{6097A054-5A93-40F9-B53A-92E64558BAFD}"/>
                </a:ext>
              </a:extLst>
            </p:cNvPr>
            <p:cNvSpPr/>
            <p:nvPr/>
          </p:nvSpPr>
          <p:spPr>
            <a:xfrm>
              <a:off x="4095590" y="4253789"/>
              <a:ext cx="6223" cy="27755"/>
            </a:xfrm>
            <a:custGeom>
              <a:avLst/>
              <a:gdLst/>
              <a:ahLst/>
              <a:cxnLst/>
              <a:rect l="l" t="t" r="r" b="b"/>
              <a:pathLst>
                <a:path w="335" h="1494" extrusionOk="0">
                  <a:moveTo>
                    <a:pt x="172" y="1"/>
                  </a:moveTo>
                  <a:cubicBezTo>
                    <a:pt x="117" y="1"/>
                    <a:pt x="67" y="42"/>
                    <a:pt x="67" y="126"/>
                  </a:cubicBezTo>
                  <a:cubicBezTo>
                    <a:pt x="1" y="559"/>
                    <a:pt x="67" y="960"/>
                    <a:pt x="101" y="1393"/>
                  </a:cubicBezTo>
                  <a:cubicBezTo>
                    <a:pt x="101" y="1460"/>
                    <a:pt x="134" y="1493"/>
                    <a:pt x="167" y="1493"/>
                  </a:cubicBezTo>
                  <a:cubicBezTo>
                    <a:pt x="201" y="1493"/>
                    <a:pt x="234" y="1460"/>
                    <a:pt x="234" y="1393"/>
                  </a:cubicBezTo>
                  <a:cubicBezTo>
                    <a:pt x="267" y="993"/>
                    <a:pt x="334" y="559"/>
                    <a:pt x="301" y="126"/>
                  </a:cubicBezTo>
                  <a:cubicBezTo>
                    <a:pt x="284" y="42"/>
                    <a:pt x="22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3098;p71">
            <a:extLst>
              <a:ext uri="{FF2B5EF4-FFF2-40B4-BE49-F238E27FC236}">
                <a16:creationId xmlns:a16="http://schemas.microsoft.com/office/drawing/2014/main" id="{D2B5FC67-0C44-4BEF-AFCD-CCD71B0A7B68}"/>
              </a:ext>
            </a:extLst>
          </p:cNvPr>
          <p:cNvGrpSpPr/>
          <p:nvPr/>
        </p:nvGrpSpPr>
        <p:grpSpPr>
          <a:xfrm>
            <a:off x="6564520" y="110879"/>
            <a:ext cx="2304422" cy="1020061"/>
            <a:chOff x="4528285" y="1895340"/>
            <a:chExt cx="1035405" cy="377624"/>
          </a:xfrm>
        </p:grpSpPr>
        <p:sp>
          <p:nvSpPr>
            <p:cNvPr id="69" name="Google Shape;3099;p71">
              <a:extLst>
                <a:ext uri="{FF2B5EF4-FFF2-40B4-BE49-F238E27FC236}">
                  <a16:creationId xmlns:a16="http://schemas.microsoft.com/office/drawing/2014/main" id="{0F707275-81F9-472D-AEF2-CC6EFEF129E8}"/>
                </a:ext>
              </a:extLst>
            </p:cNvPr>
            <p:cNvSpPr/>
            <p:nvPr/>
          </p:nvSpPr>
          <p:spPr>
            <a:xfrm>
              <a:off x="4558520" y="1895340"/>
              <a:ext cx="990522" cy="19595"/>
            </a:xfrm>
            <a:custGeom>
              <a:avLst/>
              <a:gdLst/>
              <a:ahLst/>
              <a:cxnLst/>
              <a:rect l="l" t="t" r="r" b="b"/>
              <a:pathLst>
                <a:path w="45900" h="908" extrusionOk="0">
                  <a:moveTo>
                    <a:pt x="2230" y="1"/>
                  </a:moveTo>
                  <a:cubicBezTo>
                    <a:pt x="1482" y="1"/>
                    <a:pt x="738" y="46"/>
                    <a:pt x="34" y="207"/>
                  </a:cubicBezTo>
                  <a:lnTo>
                    <a:pt x="1" y="641"/>
                  </a:lnTo>
                  <a:cubicBezTo>
                    <a:pt x="678" y="709"/>
                    <a:pt x="1360" y="727"/>
                    <a:pt x="2044" y="727"/>
                  </a:cubicBezTo>
                  <a:cubicBezTo>
                    <a:pt x="2842" y="727"/>
                    <a:pt x="3641" y="702"/>
                    <a:pt x="4435" y="702"/>
                  </a:cubicBezTo>
                  <a:cubicBezTo>
                    <a:pt x="4636" y="702"/>
                    <a:pt x="4837" y="704"/>
                    <a:pt x="5037" y="708"/>
                  </a:cubicBezTo>
                  <a:lnTo>
                    <a:pt x="10775" y="741"/>
                  </a:lnTo>
                  <a:cubicBezTo>
                    <a:pt x="14678" y="741"/>
                    <a:pt x="18580" y="774"/>
                    <a:pt x="22483" y="774"/>
                  </a:cubicBezTo>
                  <a:lnTo>
                    <a:pt x="45667" y="908"/>
                  </a:lnTo>
                  <a:cubicBezTo>
                    <a:pt x="45700" y="908"/>
                    <a:pt x="45767" y="908"/>
                    <a:pt x="45800" y="875"/>
                  </a:cubicBezTo>
                  <a:lnTo>
                    <a:pt x="45900" y="441"/>
                  </a:lnTo>
                  <a:cubicBezTo>
                    <a:pt x="45867" y="374"/>
                    <a:pt x="45800" y="307"/>
                    <a:pt x="45667" y="274"/>
                  </a:cubicBezTo>
                  <a:lnTo>
                    <a:pt x="22216" y="174"/>
                  </a:lnTo>
                  <a:cubicBezTo>
                    <a:pt x="18414" y="141"/>
                    <a:pt x="14611" y="141"/>
                    <a:pt x="10775" y="107"/>
                  </a:cubicBezTo>
                  <a:cubicBezTo>
                    <a:pt x="8874" y="107"/>
                    <a:pt x="6972" y="74"/>
                    <a:pt x="5037" y="74"/>
                  </a:cubicBezTo>
                  <a:cubicBezTo>
                    <a:pt x="4141" y="74"/>
                    <a:pt x="3181" y="1"/>
                    <a:pt x="2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3100;p71">
              <a:extLst>
                <a:ext uri="{FF2B5EF4-FFF2-40B4-BE49-F238E27FC236}">
                  <a16:creationId xmlns:a16="http://schemas.microsoft.com/office/drawing/2014/main" id="{7A2DB68E-8D12-4A54-A3D4-71E2AB60723F}"/>
                </a:ext>
              </a:extLst>
            </p:cNvPr>
            <p:cNvGrpSpPr/>
            <p:nvPr/>
          </p:nvGrpSpPr>
          <p:grpSpPr>
            <a:xfrm>
              <a:off x="4542131" y="1904157"/>
              <a:ext cx="1021559" cy="368806"/>
              <a:chOff x="4730160" y="1830614"/>
              <a:chExt cx="879366" cy="317471"/>
            </a:xfrm>
          </p:grpSpPr>
          <p:sp>
            <p:nvSpPr>
              <p:cNvPr id="72" name="Google Shape;3101;p71">
                <a:extLst>
                  <a:ext uri="{FF2B5EF4-FFF2-40B4-BE49-F238E27FC236}">
                    <a16:creationId xmlns:a16="http://schemas.microsoft.com/office/drawing/2014/main" id="{F6F17B02-AAE9-4674-9A87-B0B5D2907136}"/>
                  </a:ext>
                </a:extLst>
              </p:cNvPr>
              <p:cNvSpPr/>
              <p:nvPr/>
            </p:nvSpPr>
            <p:spPr>
              <a:xfrm>
                <a:off x="5591524" y="1830614"/>
                <a:ext cx="18002" cy="23677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2745" extrusionOk="0">
                    <a:moveTo>
                      <a:pt x="485" y="0"/>
                    </a:moveTo>
                    <a:cubicBezTo>
                      <a:pt x="423" y="0"/>
                      <a:pt x="358" y="22"/>
                      <a:pt x="301" y="68"/>
                    </a:cubicBezTo>
                    <a:lnTo>
                      <a:pt x="201" y="469"/>
                    </a:lnTo>
                    <a:cubicBezTo>
                      <a:pt x="1" y="2470"/>
                      <a:pt x="168" y="4538"/>
                      <a:pt x="168" y="6506"/>
                    </a:cubicBezTo>
                    <a:cubicBezTo>
                      <a:pt x="168" y="8574"/>
                      <a:pt x="68" y="10676"/>
                      <a:pt x="301" y="12711"/>
                    </a:cubicBezTo>
                    <a:lnTo>
                      <a:pt x="668" y="12744"/>
                    </a:lnTo>
                    <a:cubicBezTo>
                      <a:pt x="901" y="10709"/>
                      <a:pt x="801" y="8574"/>
                      <a:pt x="801" y="6506"/>
                    </a:cubicBezTo>
                    <a:cubicBezTo>
                      <a:pt x="801" y="4438"/>
                      <a:pt x="968" y="2270"/>
                      <a:pt x="735" y="235"/>
                    </a:cubicBezTo>
                    <a:cubicBezTo>
                      <a:pt x="713" y="82"/>
                      <a:pt x="604" y="0"/>
                      <a:pt x="4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02;p71">
                <a:extLst>
                  <a:ext uri="{FF2B5EF4-FFF2-40B4-BE49-F238E27FC236}">
                    <a16:creationId xmlns:a16="http://schemas.microsoft.com/office/drawing/2014/main" id="{FAEBD9BC-447C-489E-9F97-449068E93E6C}"/>
                  </a:ext>
                </a:extLst>
              </p:cNvPr>
              <p:cNvSpPr/>
              <p:nvPr/>
            </p:nvSpPr>
            <p:spPr>
              <a:xfrm>
                <a:off x="5220327" y="2065824"/>
                <a:ext cx="386709" cy="12707"/>
              </a:xfrm>
              <a:custGeom>
                <a:avLst/>
                <a:gdLst/>
                <a:ahLst/>
                <a:cxnLst/>
                <a:rect l="l" t="t" r="r" b="b"/>
                <a:pathLst>
                  <a:path w="20816" h="684" extrusionOk="0">
                    <a:moveTo>
                      <a:pt x="3765" y="1"/>
                    </a:moveTo>
                    <a:cubicBezTo>
                      <a:pt x="2519" y="1"/>
                      <a:pt x="1274" y="22"/>
                      <a:pt x="34" y="83"/>
                    </a:cubicBezTo>
                    <a:lnTo>
                      <a:pt x="1" y="550"/>
                    </a:lnTo>
                    <a:cubicBezTo>
                      <a:pt x="1685" y="650"/>
                      <a:pt x="3387" y="675"/>
                      <a:pt x="5088" y="675"/>
                    </a:cubicBezTo>
                    <a:cubicBezTo>
                      <a:pt x="6789" y="675"/>
                      <a:pt x="8490" y="650"/>
                      <a:pt x="10175" y="650"/>
                    </a:cubicBezTo>
                    <a:cubicBezTo>
                      <a:pt x="11893" y="667"/>
                      <a:pt x="13611" y="683"/>
                      <a:pt x="15328" y="683"/>
                    </a:cubicBezTo>
                    <a:cubicBezTo>
                      <a:pt x="17046" y="683"/>
                      <a:pt x="18764" y="667"/>
                      <a:pt x="20482" y="617"/>
                    </a:cubicBezTo>
                    <a:cubicBezTo>
                      <a:pt x="20749" y="617"/>
                      <a:pt x="20816" y="283"/>
                      <a:pt x="20649" y="116"/>
                    </a:cubicBezTo>
                    <a:cubicBezTo>
                      <a:pt x="20649" y="116"/>
                      <a:pt x="20649" y="83"/>
                      <a:pt x="20649" y="83"/>
                    </a:cubicBezTo>
                    <a:lnTo>
                      <a:pt x="20282" y="50"/>
                    </a:lnTo>
                    <a:cubicBezTo>
                      <a:pt x="19608" y="43"/>
                      <a:pt x="18934" y="40"/>
                      <a:pt x="18261" y="40"/>
                    </a:cubicBezTo>
                    <a:cubicBezTo>
                      <a:pt x="15565" y="40"/>
                      <a:pt x="12870" y="83"/>
                      <a:pt x="10175" y="83"/>
                    </a:cubicBezTo>
                    <a:cubicBezTo>
                      <a:pt x="8046" y="62"/>
                      <a:pt x="5904" y="1"/>
                      <a:pt x="3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03;p71">
                <a:extLst>
                  <a:ext uri="{FF2B5EF4-FFF2-40B4-BE49-F238E27FC236}">
                    <a16:creationId xmlns:a16="http://schemas.microsoft.com/office/drawing/2014/main" id="{1BBDF407-1C77-4877-88C5-D98EC7D98D08}"/>
                  </a:ext>
                </a:extLst>
              </p:cNvPr>
              <p:cNvSpPr/>
              <p:nvPr/>
            </p:nvSpPr>
            <p:spPr>
              <a:xfrm>
                <a:off x="4730160" y="1834980"/>
                <a:ext cx="866956" cy="300640"/>
              </a:xfrm>
              <a:custGeom>
                <a:avLst/>
                <a:gdLst/>
                <a:ahLst/>
                <a:cxnLst/>
                <a:rect l="l" t="t" r="r" b="b"/>
                <a:pathLst>
                  <a:path w="46667" h="16183" extrusionOk="0">
                    <a:moveTo>
                      <a:pt x="567" y="0"/>
                    </a:moveTo>
                    <a:cubicBezTo>
                      <a:pt x="567" y="0"/>
                      <a:pt x="567" y="0"/>
                      <a:pt x="567" y="33"/>
                    </a:cubicBezTo>
                    <a:cubicBezTo>
                      <a:pt x="0" y="801"/>
                      <a:pt x="234" y="2202"/>
                      <a:pt x="234" y="3136"/>
                    </a:cubicBezTo>
                    <a:cubicBezTo>
                      <a:pt x="234" y="4170"/>
                      <a:pt x="234" y="5204"/>
                      <a:pt x="234" y="6238"/>
                    </a:cubicBezTo>
                    <a:cubicBezTo>
                      <a:pt x="234" y="8239"/>
                      <a:pt x="434" y="10374"/>
                      <a:pt x="200" y="12342"/>
                    </a:cubicBezTo>
                    <a:cubicBezTo>
                      <a:pt x="1332" y="12288"/>
                      <a:pt x="2470" y="12269"/>
                      <a:pt x="3613" y="12269"/>
                    </a:cubicBezTo>
                    <a:cubicBezTo>
                      <a:pt x="6006" y="12269"/>
                      <a:pt x="8414" y="12353"/>
                      <a:pt x="10808" y="12376"/>
                    </a:cubicBezTo>
                    <a:cubicBezTo>
                      <a:pt x="14344" y="12376"/>
                      <a:pt x="17913" y="12376"/>
                      <a:pt x="21449" y="12409"/>
                    </a:cubicBezTo>
                    <a:cubicBezTo>
                      <a:pt x="21749" y="12442"/>
                      <a:pt x="21816" y="12776"/>
                      <a:pt x="21682" y="12943"/>
                    </a:cubicBezTo>
                    <a:cubicBezTo>
                      <a:pt x="21783" y="13543"/>
                      <a:pt x="21783" y="14144"/>
                      <a:pt x="21582" y="14744"/>
                    </a:cubicBezTo>
                    <a:cubicBezTo>
                      <a:pt x="21482" y="15011"/>
                      <a:pt x="21382" y="15311"/>
                      <a:pt x="21215" y="15578"/>
                    </a:cubicBezTo>
                    <a:cubicBezTo>
                      <a:pt x="20949" y="16045"/>
                      <a:pt x="20682" y="16145"/>
                      <a:pt x="21349" y="16178"/>
                    </a:cubicBezTo>
                    <a:cubicBezTo>
                      <a:pt x="21414" y="16181"/>
                      <a:pt x="21479" y="16183"/>
                      <a:pt x="21543" y="16183"/>
                    </a:cubicBezTo>
                    <a:cubicBezTo>
                      <a:pt x="23686" y="16183"/>
                      <a:pt x="25365" y="14583"/>
                      <a:pt x="25819" y="12542"/>
                    </a:cubicBezTo>
                    <a:cubicBezTo>
                      <a:pt x="25869" y="12392"/>
                      <a:pt x="25986" y="12326"/>
                      <a:pt x="26106" y="12326"/>
                    </a:cubicBezTo>
                    <a:cubicBezTo>
                      <a:pt x="26227" y="12326"/>
                      <a:pt x="26352" y="12392"/>
                      <a:pt x="26419" y="12509"/>
                    </a:cubicBezTo>
                    <a:cubicBezTo>
                      <a:pt x="27659" y="12448"/>
                      <a:pt x="28904" y="12427"/>
                      <a:pt x="30150" y="12427"/>
                    </a:cubicBezTo>
                    <a:cubicBezTo>
                      <a:pt x="32289" y="12427"/>
                      <a:pt x="34431" y="12488"/>
                      <a:pt x="36560" y="12509"/>
                    </a:cubicBezTo>
                    <a:cubicBezTo>
                      <a:pt x="39255" y="12509"/>
                      <a:pt x="41950" y="12466"/>
                      <a:pt x="44646" y="12466"/>
                    </a:cubicBezTo>
                    <a:cubicBezTo>
                      <a:pt x="45319" y="12466"/>
                      <a:pt x="45993" y="12469"/>
                      <a:pt x="46667" y="12476"/>
                    </a:cubicBezTo>
                    <a:cubicBezTo>
                      <a:pt x="46434" y="10441"/>
                      <a:pt x="46534" y="8339"/>
                      <a:pt x="46534" y="6271"/>
                    </a:cubicBezTo>
                    <a:cubicBezTo>
                      <a:pt x="46534" y="4303"/>
                      <a:pt x="46367" y="2235"/>
                      <a:pt x="46567" y="234"/>
                    </a:cubicBezTo>
                    <a:lnTo>
                      <a:pt x="46567" y="234"/>
                    </a:lnTo>
                    <a:cubicBezTo>
                      <a:pt x="46500" y="267"/>
                      <a:pt x="46467" y="267"/>
                      <a:pt x="46400" y="267"/>
                    </a:cubicBezTo>
                    <a:lnTo>
                      <a:pt x="23250" y="167"/>
                    </a:lnTo>
                    <a:cubicBezTo>
                      <a:pt x="19347" y="133"/>
                      <a:pt x="15445" y="100"/>
                      <a:pt x="11542" y="100"/>
                    </a:cubicBezTo>
                    <a:lnTo>
                      <a:pt x="5804" y="67"/>
                    </a:lnTo>
                    <a:cubicBezTo>
                      <a:pt x="4895" y="67"/>
                      <a:pt x="3965" y="97"/>
                      <a:pt x="3043" y="97"/>
                    </a:cubicBezTo>
                    <a:cubicBezTo>
                      <a:pt x="2274" y="97"/>
                      <a:pt x="1511" y="76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04;p71">
                <a:extLst>
                  <a:ext uri="{FF2B5EF4-FFF2-40B4-BE49-F238E27FC236}">
                    <a16:creationId xmlns:a16="http://schemas.microsoft.com/office/drawing/2014/main" id="{EA50D85A-1B6F-4F65-A0D2-92B81C93EE0C}"/>
                  </a:ext>
                </a:extLst>
              </p:cNvPr>
              <p:cNvSpPr/>
              <p:nvPr/>
            </p:nvSpPr>
            <p:spPr>
              <a:xfrm>
                <a:off x="5104460" y="2063948"/>
                <a:ext cx="116518" cy="84137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4529" extrusionOk="0">
                    <a:moveTo>
                      <a:pt x="5975" y="1"/>
                    </a:moveTo>
                    <a:cubicBezTo>
                      <a:pt x="5854" y="1"/>
                      <a:pt x="5737" y="67"/>
                      <a:pt x="5704" y="217"/>
                    </a:cubicBezTo>
                    <a:cubicBezTo>
                      <a:pt x="5251" y="2258"/>
                      <a:pt x="3540" y="3858"/>
                      <a:pt x="1395" y="3858"/>
                    </a:cubicBezTo>
                    <a:cubicBezTo>
                      <a:pt x="1331" y="3858"/>
                      <a:pt x="1266" y="3856"/>
                      <a:pt x="1201" y="3853"/>
                    </a:cubicBezTo>
                    <a:cubicBezTo>
                      <a:pt x="534" y="3820"/>
                      <a:pt x="834" y="3720"/>
                      <a:pt x="1101" y="3253"/>
                    </a:cubicBezTo>
                    <a:cubicBezTo>
                      <a:pt x="1234" y="2986"/>
                      <a:pt x="1368" y="2686"/>
                      <a:pt x="1434" y="2419"/>
                    </a:cubicBezTo>
                    <a:cubicBezTo>
                      <a:pt x="1635" y="1819"/>
                      <a:pt x="1635" y="1218"/>
                      <a:pt x="1534" y="618"/>
                    </a:cubicBezTo>
                    <a:lnTo>
                      <a:pt x="1534" y="618"/>
                    </a:lnTo>
                    <a:lnTo>
                      <a:pt x="1067" y="684"/>
                    </a:lnTo>
                    <a:cubicBezTo>
                      <a:pt x="1067" y="1885"/>
                      <a:pt x="567" y="2686"/>
                      <a:pt x="67" y="3720"/>
                    </a:cubicBezTo>
                    <a:cubicBezTo>
                      <a:pt x="33" y="3820"/>
                      <a:pt x="0" y="3920"/>
                      <a:pt x="67" y="4020"/>
                    </a:cubicBezTo>
                    <a:cubicBezTo>
                      <a:pt x="324" y="4393"/>
                      <a:pt x="785" y="4528"/>
                      <a:pt x="1304" y="4528"/>
                    </a:cubicBezTo>
                    <a:cubicBezTo>
                      <a:pt x="2130" y="4528"/>
                      <a:pt x="3103" y="4186"/>
                      <a:pt x="3636" y="3920"/>
                    </a:cubicBezTo>
                    <a:cubicBezTo>
                      <a:pt x="4937" y="3253"/>
                      <a:pt x="5838" y="2052"/>
                      <a:pt x="6238" y="651"/>
                    </a:cubicBezTo>
                    <a:lnTo>
                      <a:pt x="6271" y="184"/>
                    </a:lnTo>
                    <a:cubicBezTo>
                      <a:pt x="6221" y="67"/>
                      <a:pt x="6096" y="1"/>
                      <a:pt x="5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Google Shape;3105;p71">
              <a:extLst>
                <a:ext uri="{FF2B5EF4-FFF2-40B4-BE49-F238E27FC236}">
                  <a16:creationId xmlns:a16="http://schemas.microsoft.com/office/drawing/2014/main" id="{A3592CA4-936F-4A61-A977-E6689BD5C8D5}"/>
                </a:ext>
              </a:extLst>
            </p:cNvPr>
            <p:cNvSpPr/>
            <p:nvPr/>
          </p:nvSpPr>
          <p:spPr>
            <a:xfrm>
              <a:off x="4528285" y="1899807"/>
              <a:ext cx="484471" cy="290122"/>
            </a:xfrm>
            <a:custGeom>
              <a:avLst/>
              <a:gdLst/>
              <a:ahLst/>
              <a:cxnLst/>
              <a:rect l="l" t="t" r="r" b="b"/>
              <a:pathLst>
                <a:path w="22450" h="13444" extrusionOk="0">
                  <a:moveTo>
                    <a:pt x="1435" y="0"/>
                  </a:moveTo>
                  <a:lnTo>
                    <a:pt x="1135" y="67"/>
                  </a:lnTo>
                  <a:cubicBezTo>
                    <a:pt x="1101" y="67"/>
                    <a:pt x="1068" y="100"/>
                    <a:pt x="1068" y="100"/>
                  </a:cubicBezTo>
                  <a:cubicBezTo>
                    <a:pt x="1035" y="84"/>
                    <a:pt x="1001" y="75"/>
                    <a:pt x="968" y="75"/>
                  </a:cubicBezTo>
                  <a:cubicBezTo>
                    <a:pt x="935" y="75"/>
                    <a:pt x="901" y="84"/>
                    <a:pt x="868" y="100"/>
                  </a:cubicBezTo>
                  <a:cubicBezTo>
                    <a:pt x="367" y="501"/>
                    <a:pt x="301" y="901"/>
                    <a:pt x="267" y="1501"/>
                  </a:cubicBezTo>
                  <a:cubicBezTo>
                    <a:pt x="201" y="2702"/>
                    <a:pt x="267" y="3937"/>
                    <a:pt x="267" y="5137"/>
                  </a:cubicBezTo>
                  <a:cubicBezTo>
                    <a:pt x="234" y="7673"/>
                    <a:pt x="1" y="10375"/>
                    <a:pt x="334" y="12876"/>
                  </a:cubicBezTo>
                  <a:cubicBezTo>
                    <a:pt x="367" y="13010"/>
                    <a:pt x="468" y="13076"/>
                    <a:pt x="568" y="13110"/>
                  </a:cubicBezTo>
                  <a:cubicBezTo>
                    <a:pt x="568" y="13177"/>
                    <a:pt x="634" y="13277"/>
                    <a:pt x="768" y="13277"/>
                  </a:cubicBezTo>
                  <a:cubicBezTo>
                    <a:pt x="2418" y="13386"/>
                    <a:pt x="4082" y="13415"/>
                    <a:pt x="5748" y="13415"/>
                  </a:cubicBezTo>
                  <a:cubicBezTo>
                    <a:pt x="7652" y="13415"/>
                    <a:pt x="9556" y="13377"/>
                    <a:pt x="11442" y="13377"/>
                  </a:cubicBezTo>
                  <a:cubicBezTo>
                    <a:pt x="14911" y="13410"/>
                    <a:pt x="18380" y="13443"/>
                    <a:pt x="21849" y="13443"/>
                  </a:cubicBezTo>
                  <a:lnTo>
                    <a:pt x="22316" y="13377"/>
                  </a:lnTo>
                  <a:cubicBezTo>
                    <a:pt x="22450" y="13210"/>
                    <a:pt x="22383" y="12876"/>
                    <a:pt x="22083" y="12843"/>
                  </a:cubicBezTo>
                  <a:cubicBezTo>
                    <a:pt x="18547" y="12810"/>
                    <a:pt x="14978" y="12810"/>
                    <a:pt x="11442" y="12810"/>
                  </a:cubicBezTo>
                  <a:cubicBezTo>
                    <a:pt x="9048" y="12787"/>
                    <a:pt x="6640" y="12703"/>
                    <a:pt x="4247" y="12703"/>
                  </a:cubicBezTo>
                  <a:cubicBezTo>
                    <a:pt x="3104" y="12703"/>
                    <a:pt x="1966" y="12722"/>
                    <a:pt x="834" y="12776"/>
                  </a:cubicBezTo>
                  <a:cubicBezTo>
                    <a:pt x="1068" y="10775"/>
                    <a:pt x="868" y="8673"/>
                    <a:pt x="868" y="6672"/>
                  </a:cubicBezTo>
                  <a:cubicBezTo>
                    <a:pt x="868" y="5638"/>
                    <a:pt x="868" y="4604"/>
                    <a:pt x="868" y="3570"/>
                  </a:cubicBezTo>
                  <a:cubicBezTo>
                    <a:pt x="868" y="2636"/>
                    <a:pt x="634" y="1201"/>
                    <a:pt x="1201" y="434"/>
                  </a:cubicBezTo>
                  <a:lnTo>
                    <a:pt x="1402" y="43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41"/>
          <p:cNvGrpSpPr/>
          <p:nvPr/>
        </p:nvGrpSpPr>
        <p:grpSpPr>
          <a:xfrm>
            <a:off x="194892" y="93997"/>
            <a:ext cx="4473226" cy="783696"/>
            <a:chOff x="7728915" y="1917859"/>
            <a:chExt cx="1034486" cy="222599"/>
          </a:xfrm>
        </p:grpSpPr>
        <p:sp>
          <p:nvSpPr>
            <p:cNvPr id="1058" name="Google Shape;1058;p4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8" name="Google Shape;1098;p41"/>
          <p:cNvSpPr txBox="1">
            <a:spLocks noGrp="1"/>
          </p:cNvSpPr>
          <p:nvPr>
            <p:ph type="title"/>
          </p:nvPr>
        </p:nvSpPr>
        <p:spPr>
          <a:xfrm>
            <a:off x="1144595" y="134484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Diagnóstico</a:t>
            </a:r>
            <a:endParaRPr dirty="0"/>
          </a:p>
        </p:txBody>
      </p:sp>
      <p:sp>
        <p:nvSpPr>
          <p:cNvPr id="1099" name="Google Shape;1099;p41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A087799-8660-4756-A745-C2790013039E}"/>
              </a:ext>
            </a:extLst>
          </p:cNvPr>
          <p:cNvSpPr txBox="1"/>
          <p:nvPr/>
        </p:nvSpPr>
        <p:spPr>
          <a:xfrm>
            <a:off x="283472" y="965223"/>
            <a:ext cx="83549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Hallazgos físicos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Ecografía transvaginal (</a:t>
            </a:r>
            <a:r>
              <a:rPr lang="es-MX" dirty="0" err="1">
                <a:solidFill>
                  <a:srgbClr val="002060"/>
                </a:solidFill>
                <a:latin typeface="Raleway SemiBold" pitchFamily="2" charset="0"/>
              </a:rPr>
              <a:t>TVS</a:t>
            </a: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)</a:t>
            </a:r>
          </a:p>
          <a:p>
            <a:pPr marL="171450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Saco gestacional intrauterino visible entre 4½ y 5 </a:t>
            </a:r>
            <a:r>
              <a:rPr lang="es-MX" dirty="0" err="1">
                <a:latin typeface="Raleway" pitchFamily="2" charset="0"/>
              </a:rPr>
              <a:t>sem</a:t>
            </a:r>
            <a:r>
              <a:rPr lang="es-MX" dirty="0">
                <a:latin typeface="Raleway" pitchFamily="2" charset="0"/>
              </a:rPr>
              <a:t>.</a:t>
            </a:r>
          </a:p>
          <a:p>
            <a:pPr marL="171450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Saco vitelino entre 5 y 6 </a:t>
            </a:r>
            <a:r>
              <a:rPr lang="es-MX" dirty="0" err="1">
                <a:latin typeface="Raleway" pitchFamily="2" charset="0"/>
              </a:rPr>
              <a:t>sem</a:t>
            </a:r>
            <a:r>
              <a:rPr lang="es-MX" dirty="0">
                <a:latin typeface="Raleway" pitchFamily="2" charset="0"/>
              </a:rPr>
              <a:t>.</a:t>
            </a:r>
          </a:p>
          <a:p>
            <a:pPr marL="171450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Polo fetal con actividad cardiaca a las 5½ a 6 </a:t>
            </a:r>
            <a:r>
              <a:rPr lang="es-MX" dirty="0" err="1">
                <a:latin typeface="Raleway" pitchFamily="2" charset="0"/>
              </a:rPr>
              <a:t>sem</a:t>
            </a:r>
            <a:r>
              <a:rPr lang="es-MX" dirty="0">
                <a:latin typeface="Raleway" pitchFamily="2" charset="0"/>
              </a:rPr>
              <a:t>. </a:t>
            </a:r>
          </a:p>
          <a:p>
            <a:pPr marL="171450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Si se visualizan las trompas de Falopio y los ovarios y se identifica un saco vitelino, un embrión o un feto extrauterino, se confirma un embarazo ectópico.</a:t>
            </a:r>
          </a:p>
          <a:p>
            <a:pPr marL="171450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Hemoperitoneo. </a:t>
            </a:r>
          </a:p>
          <a:p>
            <a:pPr marL="171450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Muestreo endometrial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Nivel de β-</a:t>
            </a:r>
            <a:r>
              <a:rPr lang="es-MX" dirty="0" err="1">
                <a:solidFill>
                  <a:srgbClr val="002060"/>
                </a:solidFill>
                <a:latin typeface="Raleway SemiBold" pitchFamily="2" charset="0"/>
              </a:rPr>
              <a:t>hCG</a:t>
            </a: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 en suero (inicial o posterior)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Raleway SemiBold" pitchFamily="2" charset="0"/>
              </a:rPr>
              <a:t>Cirugía de diagnóstico </a:t>
            </a:r>
          </a:p>
          <a:p>
            <a:pPr marL="171450" lvl="8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Dilatación y curetaje (</a:t>
            </a:r>
            <a:r>
              <a:rPr lang="es-MX" dirty="0" err="1">
                <a:latin typeface="Raleway" pitchFamily="2" charset="0"/>
              </a:rPr>
              <a:t>D&amp;C</a:t>
            </a:r>
            <a:r>
              <a:rPr lang="es-MX" dirty="0">
                <a:latin typeface="Raleway" pitchFamily="2" charset="0"/>
              </a:rPr>
              <a:t>)</a:t>
            </a:r>
          </a:p>
          <a:p>
            <a:pPr marL="171450" lvl="1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Laparoscopia </a:t>
            </a:r>
          </a:p>
          <a:p>
            <a:pPr marL="171450" lvl="1" indent="182563">
              <a:buFont typeface="Courier New" panose="02070309020205020404" pitchFamily="49" charset="0"/>
              <a:buChar char="o"/>
            </a:pPr>
            <a:r>
              <a:rPr lang="es-MX" dirty="0">
                <a:latin typeface="Raleway" pitchFamily="2" charset="0"/>
              </a:rPr>
              <a:t>Laparotomía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45E6C6B-69CF-4C30-A9D8-E670FEFDFB7B}"/>
              </a:ext>
            </a:extLst>
          </p:cNvPr>
          <p:cNvSpPr txBox="1"/>
          <p:nvPr/>
        </p:nvSpPr>
        <p:spPr>
          <a:xfrm>
            <a:off x="4322583" y="3725132"/>
            <a:ext cx="4000038" cy="127727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s-MX" sz="1100" b="1" dirty="0">
                <a:solidFill>
                  <a:srgbClr val="002060"/>
                </a:solidFill>
                <a:latin typeface="Raleway" pitchFamily="2" charset="0"/>
              </a:rPr>
              <a:t>Diagnóstico diferencial para el dolor abdominal y hemorragias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Abortos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Infección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Leiomiomas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Masas ováricas hemorrágicas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Salpingitis,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Absceso </a:t>
            </a:r>
            <a:r>
              <a:rPr lang="es-MX" sz="1100" dirty="0" err="1">
                <a:latin typeface="Raleway" pitchFamily="2" charset="0"/>
              </a:rPr>
              <a:t>tuboovárico</a:t>
            </a:r>
            <a:endParaRPr lang="es-MX" sz="1100" dirty="0">
              <a:latin typeface="Raleway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Apendicitis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Cistitis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Litiasis renal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Raleway" pitchFamily="2" charset="0"/>
              </a:rPr>
              <a:t>Gastroenteritis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7125AA0-4ABE-42B7-A64F-7B4A76A3267C}"/>
              </a:ext>
            </a:extLst>
          </p:cNvPr>
          <p:cNvSpPr txBox="1"/>
          <p:nvPr/>
        </p:nvSpPr>
        <p:spPr>
          <a:xfrm>
            <a:off x="6656291" y="150045"/>
            <a:ext cx="2407699" cy="74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b="1" dirty="0">
                <a:solidFill>
                  <a:srgbClr val="002060"/>
                </a:solidFill>
                <a:latin typeface="Raleway SemiBold" pitchFamily="2" charset="0"/>
              </a:rPr>
              <a:t>No se identifica embarazo intrauterino ni extrauterino: embarazo de ubicación desconocida (PUL)</a:t>
            </a:r>
          </a:p>
        </p:txBody>
      </p:sp>
      <p:pic>
        <p:nvPicPr>
          <p:cNvPr id="1026" name="Picture 2" descr="Síntomas de la enfermedad, dolor abdominal, dolor de estómago y dolor de  cabeza, concepto de enfermedad | Vector Premium">
            <a:extLst>
              <a:ext uri="{FF2B5EF4-FFF2-40B4-BE49-F238E27FC236}">
                <a16:creationId xmlns:a16="http://schemas.microsoft.com/office/drawing/2014/main" id="{7755A407-0BA5-4F8D-93DF-ADB9E254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28" y="1939500"/>
            <a:ext cx="2948648" cy="19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EC4D47F-7067-4974-902C-34741C63A27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926331" y="1085851"/>
            <a:ext cx="4217669" cy="2954338"/>
          </a:xfrm>
        </p:spPr>
        <p:txBody>
          <a:bodyPr/>
          <a:lstStyle/>
          <a:p>
            <a:pPr marL="1714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r>
              <a:rPr lang="es-MX" sz="1100" b="1" dirty="0">
                <a:solidFill>
                  <a:srgbClr val="002060"/>
                </a:solidFill>
                <a:latin typeface="Raleway SemiBold" pitchFamily="2" charset="0"/>
              </a:rPr>
              <a:t>Nivel de β-</a:t>
            </a:r>
            <a:r>
              <a:rPr lang="es-MX" sz="1100" b="1" dirty="0" err="1">
                <a:solidFill>
                  <a:srgbClr val="002060"/>
                </a:solidFill>
                <a:latin typeface="Raleway SemiBold" pitchFamily="2" charset="0"/>
              </a:rPr>
              <a:t>hCG</a:t>
            </a:r>
            <a:r>
              <a:rPr lang="es-MX" sz="1100" b="1" dirty="0">
                <a:solidFill>
                  <a:srgbClr val="002060"/>
                </a:solidFill>
                <a:latin typeface="Raleway SemiBold" pitchFamily="2" charset="0"/>
              </a:rPr>
              <a:t> en suero</a:t>
            </a:r>
            <a:endParaRPr kumimoji="0" lang="es-MX" sz="1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3429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ELISA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límites de detección más bajos son de 20 a 25 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mIU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/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mL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 para la orina y ≤5 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mIU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/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mL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 para el suero  </a:t>
            </a:r>
          </a:p>
          <a:p>
            <a:pPr marL="1714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es-MX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3429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↑ zona discriminaría: 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≥1 500 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mIU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/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mL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, mientras que otras usan ≥2 000 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mIU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/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mL</a:t>
            </a:r>
            <a:endParaRPr kumimoji="0" lang="es-MX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342900" lvl="0" indent="-17145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s-MX" sz="1200" b="1" dirty="0">
                <a:solidFill>
                  <a:srgbClr val="000000"/>
                </a:solidFill>
                <a:latin typeface="Raleway" pitchFamily="2" charset="0"/>
                <a:cs typeface="Arial"/>
                <a:sym typeface="Arial"/>
              </a:rPr>
              <a:t>↓ zona: 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realizar mediciones de los niveles de β-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hCG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 en serie</a:t>
            </a:r>
          </a:p>
          <a:p>
            <a:pPr marL="171450" lvl="0" indent="0">
              <a:buClr>
                <a:srgbClr val="000000"/>
              </a:buClr>
              <a:buSzTx/>
              <a:buNone/>
              <a:defRPr/>
            </a:pPr>
            <a:endParaRPr kumimoji="0" lang="es-MX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3429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Progesterona en suero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&gt;25 ng/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mL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 excluye el embarazo ectópico (92%), &lt; 5 ng/</a:t>
            </a:r>
            <a:r>
              <a:rPr kumimoji="0" lang="es-MX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mL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 sugieren aborto diferido o embarazo ectópico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A15E74-11D8-4900-852A-4F770C988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0"/>
            <a:ext cx="4353895" cy="51435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grpSp>
        <p:nvGrpSpPr>
          <p:cNvPr id="6" name="Google Shape;3262;p71">
            <a:extLst>
              <a:ext uri="{FF2B5EF4-FFF2-40B4-BE49-F238E27FC236}">
                <a16:creationId xmlns:a16="http://schemas.microsoft.com/office/drawing/2014/main" id="{38D59297-25BA-47B2-9BF9-A85A08D6FBE6}"/>
              </a:ext>
            </a:extLst>
          </p:cNvPr>
          <p:cNvGrpSpPr/>
          <p:nvPr/>
        </p:nvGrpSpPr>
        <p:grpSpPr>
          <a:xfrm>
            <a:off x="1860791" y="1928589"/>
            <a:ext cx="990612" cy="226800"/>
            <a:chOff x="3132588" y="1700497"/>
            <a:chExt cx="852726" cy="195231"/>
          </a:xfrm>
          <a:noFill/>
        </p:grpSpPr>
        <p:sp>
          <p:nvSpPr>
            <p:cNvPr id="7" name="Google Shape;3263;p71">
              <a:extLst>
                <a:ext uri="{FF2B5EF4-FFF2-40B4-BE49-F238E27FC236}">
                  <a16:creationId xmlns:a16="http://schemas.microsoft.com/office/drawing/2014/main" id="{3DC659F2-C551-4736-9AAA-1DF1B61E735B}"/>
                </a:ext>
              </a:extLst>
            </p:cNvPr>
            <p:cNvSpPr/>
            <p:nvPr/>
          </p:nvSpPr>
          <p:spPr>
            <a:xfrm>
              <a:off x="3132588" y="1700497"/>
              <a:ext cx="852726" cy="195231"/>
            </a:xfrm>
            <a:custGeom>
              <a:avLst/>
              <a:gdLst/>
              <a:ahLst/>
              <a:cxnLst/>
              <a:rect l="l" t="t" r="r" b="b"/>
              <a:pathLst>
                <a:path w="45901" h="10509" extrusionOk="0">
                  <a:moveTo>
                    <a:pt x="44999" y="601"/>
                  </a:moveTo>
                  <a:lnTo>
                    <a:pt x="44999" y="601"/>
                  </a:lnTo>
                  <a:cubicBezTo>
                    <a:pt x="43932" y="1869"/>
                    <a:pt x="42865" y="3236"/>
                    <a:pt x="41997" y="4637"/>
                  </a:cubicBezTo>
                  <a:cubicBezTo>
                    <a:pt x="41964" y="4704"/>
                    <a:pt x="41964" y="4771"/>
                    <a:pt x="41997" y="4837"/>
                  </a:cubicBezTo>
                  <a:cubicBezTo>
                    <a:pt x="41830" y="4871"/>
                    <a:pt x="41697" y="5037"/>
                    <a:pt x="41797" y="5204"/>
                  </a:cubicBezTo>
                  <a:cubicBezTo>
                    <a:pt x="42297" y="6138"/>
                    <a:pt x="43031" y="6972"/>
                    <a:pt x="43665" y="7806"/>
                  </a:cubicBezTo>
                  <a:cubicBezTo>
                    <a:pt x="44199" y="8540"/>
                    <a:pt x="44766" y="9240"/>
                    <a:pt x="45366" y="9908"/>
                  </a:cubicBezTo>
                  <a:cubicBezTo>
                    <a:pt x="37861" y="9874"/>
                    <a:pt x="30322" y="9841"/>
                    <a:pt x="22817" y="9841"/>
                  </a:cubicBezTo>
                  <a:cubicBezTo>
                    <a:pt x="19114" y="9808"/>
                    <a:pt x="15378" y="9808"/>
                    <a:pt x="11676" y="9808"/>
                  </a:cubicBezTo>
                  <a:cubicBezTo>
                    <a:pt x="9252" y="9808"/>
                    <a:pt x="6813" y="9748"/>
                    <a:pt x="4369" y="9748"/>
                  </a:cubicBezTo>
                  <a:cubicBezTo>
                    <a:pt x="3147" y="9748"/>
                    <a:pt x="1924" y="9763"/>
                    <a:pt x="701" y="9808"/>
                  </a:cubicBezTo>
                  <a:cubicBezTo>
                    <a:pt x="2035" y="8573"/>
                    <a:pt x="3403" y="7072"/>
                    <a:pt x="4204" y="5471"/>
                  </a:cubicBezTo>
                  <a:cubicBezTo>
                    <a:pt x="4270" y="5338"/>
                    <a:pt x="4204" y="5171"/>
                    <a:pt x="4070" y="5104"/>
                  </a:cubicBezTo>
                  <a:cubicBezTo>
                    <a:pt x="4070" y="5071"/>
                    <a:pt x="4070" y="5037"/>
                    <a:pt x="4070" y="5004"/>
                  </a:cubicBezTo>
                  <a:cubicBezTo>
                    <a:pt x="3203" y="3503"/>
                    <a:pt x="2069" y="2102"/>
                    <a:pt x="1068" y="701"/>
                  </a:cubicBezTo>
                  <a:lnTo>
                    <a:pt x="1068" y="701"/>
                  </a:lnTo>
                  <a:cubicBezTo>
                    <a:pt x="3449" y="799"/>
                    <a:pt x="5841" y="833"/>
                    <a:pt x="8236" y="833"/>
                  </a:cubicBezTo>
                  <a:cubicBezTo>
                    <a:pt x="13157" y="833"/>
                    <a:pt x="18093" y="690"/>
                    <a:pt x="22984" y="668"/>
                  </a:cubicBezTo>
                  <a:lnTo>
                    <a:pt x="44999" y="601"/>
                  </a:lnTo>
                  <a:close/>
                  <a:moveTo>
                    <a:pt x="45366" y="1"/>
                  </a:moveTo>
                  <a:cubicBezTo>
                    <a:pt x="37894" y="34"/>
                    <a:pt x="30456" y="34"/>
                    <a:pt x="22984" y="67"/>
                  </a:cubicBezTo>
                  <a:cubicBezTo>
                    <a:pt x="22459" y="70"/>
                    <a:pt x="21933" y="71"/>
                    <a:pt x="21407" y="71"/>
                  </a:cubicBezTo>
                  <a:cubicBezTo>
                    <a:pt x="17876" y="71"/>
                    <a:pt x="14331" y="24"/>
                    <a:pt x="10788" y="24"/>
                  </a:cubicBezTo>
                  <a:cubicBezTo>
                    <a:pt x="7387" y="24"/>
                    <a:pt x="3987" y="67"/>
                    <a:pt x="601" y="234"/>
                  </a:cubicBezTo>
                  <a:cubicBezTo>
                    <a:pt x="401" y="234"/>
                    <a:pt x="368" y="401"/>
                    <a:pt x="401" y="534"/>
                  </a:cubicBezTo>
                  <a:cubicBezTo>
                    <a:pt x="334" y="601"/>
                    <a:pt x="334" y="734"/>
                    <a:pt x="401" y="834"/>
                  </a:cubicBezTo>
                  <a:cubicBezTo>
                    <a:pt x="1468" y="2336"/>
                    <a:pt x="2436" y="3903"/>
                    <a:pt x="3637" y="5271"/>
                  </a:cubicBezTo>
                  <a:cubicBezTo>
                    <a:pt x="2469" y="6739"/>
                    <a:pt x="1435" y="8273"/>
                    <a:pt x="134" y="9641"/>
                  </a:cubicBezTo>
                  <a:cubicBezTo>
                    <a:pt x="34" y="9741"/>
                    <a:pt x="34" y="9841"/>
                    <a:pt x="101" y="9941"/>
                  </a:cubicBezTo>
                  <a:cubicBezTo>
                    <a:pt x="1" y="10074"/>
                    <a:pt x="67" y="10275"/>
                    <a:pt x="267" y="10275"/>
                  </a:cubicBezTo>
                  <a:cubicBezTo>
                    <a:pt x="1986" y="10366"/>
                    <a:pt x="3718" y="10388"/>
                    <a:pt x="5454" y="10388"/>
                  </a:cubicBezTo>
                  <a:cubicBezTo>
                    <a:pt x="7061" y="10388"/>
                    <a:pt x="8670" y="10369"/>
                    <a:pt x="10277" y="10369"/>
                  </a:cubicBezTo>
                  <a:cubicBezTo>
                    <a:pt x="10743" y="10369"/>
                    <a:pt x="11210" y="10371"/>
                    <a:pt x="11676" y="10375"/>
                  </a:cubicBezTo>
                  <a:cubicBezTo>
                    <a:pt x="15378" y="10408"/>
                    <a:pt x="19114" y="10408"/>
                    <a:pt x="22817" y="10441"/>
                  </a:cubicBezTo>
                  <a:cubicBezTo>
                    <a:pt x="30322" y="10475"/>
                    <a:pt x="37861" y="10475"/>
                    <a:pt x="45366" y="10508"/>
                  </a:cubicBezTo>
                  <a:cubicBezTo>
                    <a:pt x="45600" y="10508"/>
                    <a:pt x="45700" y="10308"/>
                    <a:pt x="45667" y="10108"/>
                  </a:cubicBezTo>
                  <a:cubicBezTo>
                    <a:pt x="45767" y="10108"/>
                    <a:pt x="45867" y="9974"/>
                    <a:pt x="45800" y="9841"/>
                  </a:cubicBezTo>
                  <a:cubicBezTo>
                    <a:pt x="45266" y="8940"/>
                    <a:pt x="44632" y="8073"/>
                    <a:pt x="43965" y="7206"/>
                  </a:cubicBezTo>
                  <a:cubicBezTo>
                    <a:pt x="43432" y="6472"/>
                    <a:pt x="42898" y="5638"/>
                    <a:pt x="42231" y="4971"/>
                  </a:cubicBezTo>
                  <a:cubicBezTo>
                    <a:pt x="42297" y="4937"/>
                    <a:pt x="42297" y="4937"/>
                    <a:pt x="42331" y="4904"/>
                  </a:cubicBezTo>
                  <a:cubicBezTo>
                    <a:pt x="43598" y="3603"/>
                    <a:pt x="44733" y="2035"/>
                    <a:pt x="45767" y="534"/>
                  </a:cubicBezTo>
                  <a:cubicBezTo>
                    <a:pt x="45900" y="401"/>
                    <a:pt x="45767" y="201"/>
                    <a:pt x="45633" y="134"/>
                  </a:cubicBezTo>
                  <a:cubicBezTo>
                    <a:pt x="45566" y="67"/>
                    <a:pt x="45500" y="1"/>
                    <a:pt x="4536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64;p71">
              <a:extLst>
                <a:ext uri="{FF2B5EF4-FFF2-40B4-BE49-F238E27FC236}">
                  <a16:creationId xmlns:a16="http://schemas.microsoft.com/office/drawing/2014/main" id="{8F971C2F-2B18-45EF-A16F-C7210A742D8A}"/>
                </a:ext>
              </a:extLst>
            </p:cNvPr>
            <p:cNvSpPr/>
            <p:nvPr/>
          </p:nvSpPr>
          <p:spPr>
            <a:xfrm>
              <a:off x="3145611" y="1711644"/>
              <a:ext cx="829783" cy="172919"/>
            </a:xfrm>
            <a:custGeom>
              <a:avLst/>
              <a:gdLst/>
              <a:ahLst/>
              <a:cxnLst/>
              <a:rect l="l" t="t" r="r" b="b"/>
              <a:pathLst>
                <a:path w="44666" h="9308" extrusionOk="0">
                  <a:moveTo>
                    <a:pt x="44298" y="1"/>
                  </a:moveTo>
                  <a:lnTo>
                    <a:pt x="22283" y="68"/>
                  </a:lnTo>
                  <a:cubicBezTo>
                    <a:pt x="17392" y="90"/>
                    <a:pt x="12456" y="233"/>
                    <a:pt x="7535" y="233"/>
                  </a:cubicBezTo>
                  <a:cubicBezTo>
                    <a:pt x="5140" y="233"/>
                    <a:pt x="2748" y="199"/>
                    <a:pt x="367" y="101"/>
                  </a:cubicBezTo>
                  <a:lnTo>
                    <a:pt x="367" y="101"/>
                  </a:lnTo>
                  <a:cubicBezTo>
                    <a:pt x="1401" y="1502"/>
                    <a:pt x="2502" y="2903"/>
                    <a:pt x="3369" y="4404"/>
                  </a:cubicBezTo>
                  <a:cubicBezTo>
                    <a:pt x="3369" y="4437"/>
                    <a:pt x="3369" y="4471"/>
                    <a:pt x="3369" y="4504"/>
                  </a:cubicBezTo>
                  <a:cubicBezTo>
                    <a:pt x="3503" y="4571"/>
                    <a:pt x="3569" y="4738"/>
                    <a:pt x="3503" y="4871"/>
                  </a:cubicBezTo>
                  <a:cubicBezTo>
                    <a:pt x="2702" y="6472"/>
                    <a:pt x="1334" y="7973"/>
                    <a:pt x="0" y="9208"/>
                  </a:cubicBezTo>
                  <a:cubicBezTo>
                    <a:pt x="1223" y="9163"/>
                    <a:pt x="2446" y="9148"/>
                    <a:pt x="3668" y="9148"/>
                  </a:cubicBezTo>
                  <a:cubicBezTo>
                    <a:pt x="6112" y="9148"/>
                    <a:pt x="8551" y="9208"/>
                    <a:pt x="10975" y="9208"/>
                  </a:cubicBezTo>
                  <a:cubicBezTo>
                    <a:pt x="14677" y="9208"/>
                    <a:pt x="18413" y="9208"/>
                    <a:pt x="22116" y="9241"/>
                  </a:cubicBezTo>
                  <a:cubicBezTo>
                    <a:pt x="29621" y="9241"/>
                    <a:pt x="37160" y="9274"/>
                    <a:pt x="44665" y="9308"/>
                  </a:cubicBezTo>
                  <a:cubicBezTo>
                    <a:pt x="44065" y="8640"/>
                    <a:pt x="43498" y="7940"/>
                    <a:pt x="42964" y="7206"/>
                  </a:cubicBezTo>
                  <a:cubicBezTo>
                    <a:pt x="42330" y="6372"/>
                    <a:pt x="41596" y="5538"/>
                    <a:pt x="41096" y="4604"/>
                  </a:cubicBezTo>
                  <a:cubicBezTo>
                    <a:pt x="40996" y="4437"/>
                    <a:pt x="41129" y="4271"/>
                    <a:pt x="41296" y="4237"/>
                  </a:cubicBezTo>
                  <a:cubicBezTo>
                    <a:pt x="41263" y="4171"/>
                    <a:pt x="41263" y="4104"/>
                    <a:pt x="41296" y="4037"/>
                  </a:cubicBezTo>
                  <a:cubicBezTo>
                    <a:pt x="42164" y="2636"/>
                    <a:pt x="43231" y="1269"/>
                    <a:pt x="4429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262;p71">
            <a:extLst>
              <a:ext uri="{FF2B5EF4-FFF2-40B4-BE49-F238E27FC236}">
                <a16:creationId xmlns:a16="http://schemas.microsoft.com/office/drawing/2014/main" id="{2814F99E-28C7-4D95-B5B7-B3DA19D42C24}"/>
              </a:ext>
            </a:extLst>
          </p:cNvPr>
          <p:cNvGrpSpPr/>
          <p:nvPr/>
        </p:nvGrpSpPr>
        <p:grpSpPr>
          <a:xfrm>
            <a:off x="2954255" y="2322968"/>
            <a:ext cx="990612" cy="226800"/>
            <a:chOff x="3132588" y="1700497"/>
            <a:chExt cx="852726" cy="195231"/>
          </a:xfrm>
          <a:noFill/>
        </p:grpSpPr>
        <p:sp>
          <p:nvSpPr>
            <p:cNvPr id="10" name="Google Shape;3263;p71">
              <a:extLst>
                <a:ext uri="{FF2B5EF4-FFF2-40B4-BE49-F238E27FC236}">
                  <a16:creationId xmlns:a16="http://schemas.microsoft.com/office/drawing/2014/main" id="{BAC1DAAB-9363-490C-B4EC-824686B6DFD9}"/>
                </a:ext>
              </a:extLst>
            </p:cNvPr>
            <p:cNvSpPr/>
            <p:nvPr/>
          </p:nvSpPr>
          <p:spPr>
            <a:xfrm>
              <a:off x="3132588" y="1700497"/>
              <a:ext cx="852726" cy="195231"/>
            </a:xfrm>
            <a:custGeom>
              <a:avLst/>
              <a:gdLst/>
              <a:ahLst/>
              <a:cxnLst/>
              <a:rect l="l" t="t" r="r" b="b"/>
              <a:pathLst>
                <a:path w="45901" h="10509" extrusionOk="0">
                  <a:moveTo>
                    <a:pt x="44999" y="601"/>
                  </a:moveTo>
                  <a:lnTo>
                    <a:pt x="44999" y="601"/>
                  </a:lnTo>
                  <a:cubicBezTo>
                    <a:pt x="43932" y="1869"/>
                    <a:pt x="42865" y="3236"/>
                    <a:pt x="41997" y="4637"/>
                  </a:cubicBezTo>
                  <a:cubicBezTo>
                    <a:pt x="41964" y="4704"/>
                    <a:pt x="41964" y="4771"/>
                    <a:pt x="41997" y="4837"/>
                  </a:cubicBezTo>
                  <a:cubicBezTo>
                    <a:pt x="41830" y="4871"/>
                    <a:pt x="41697" y="5037"/>
                    <a:pt x="41797" y="5204"/>
                  </a:cubicBezTo>
                  <a:cubicBezTo>
                    <a:pt x="42297" y="6138"/>
                    <a:pt x="43031" y="6972"/>
                    <a:pt x="43665" y="7806"/>
                  </a:cubicBezTo>
                  <a:cubicBezTo>
                    <a:pt x="44199" y="8540"/>
                    <a:pt x="44766" y="9240"/>
                    <a:pt x="45366" y="9908"/>
                  </a:cubicBezTo>
                  <a:cubicBezTo>
                    <a:pt x="37861" y="9874"/>
                    <a:pt x="30322" y="9841"/>
                    <a:pt x="22817" y="9841"/>
                  </a:cubicBezTo>
                  <a:cubicBezTo>
                    <a:pt x="19114" y="9808"/>
                    <a:pt x="15378" y="9808"/>
                    <a:pt x="11676" y="9808"/>
                  </a:cubicBezTo>
                  <a:cubicBezTo>
                    <a:pt x="9252" y="9808"/>
                    <a:pt x="6813" y="9748"/>
                    <a:pt x="4369" y="9748"/>
                  </a:cubicBezTo>
                  <a:cubicBezTo>
                    <a:pt x="3147" y="9748"/>
                    <a:pt x="1924" y="9763"/>
                    <a:pt x="701" y="9808"/>
                  </a:cubicBezTo>
                  <a:cubicBezTo>
                    <a:pt x="2035" y="8573"/>
                    <a:pt x="3403" y="7072"/>
                    <a:pt x="4204" y="5471"/>
                  </a:cubicBezTo>
                  <a:cubicBezTo>
                    <a:pt x="4270" y="5338"/>
                    <a:pt x="4204" y="5171"/>
                    <a:pt x="4070" y="5104"/>
                  </a:cubicBezTo>
                  <a:cubicBezTo>
                    <a:pt x="4070" y="5071"/>
                    <a:pt x="4070" y="5037"/>
                    <a:pt x="4070" y="5004"/>
                  </a:cubicBezTo>
                  <a:cubicBezTo>
                    <a:pt x="3203" y="3503"/>
                    <a:pt x="2069" y="2102"/>
                    <a:pt x="1068" y="701"/>
                  </a:cubicBezTo>
                  <a:lnTo>
                    <a:pt x="1068" y="701"/>
                  </a:lnTo>
                  <a:cubicBezTo>
                    <a:pt x="3449" y="799"/>
                    <a:pt x="5841" y="833"/>
                    <a:pt x="8236" y="833"/>
                  </a:cubicBezTo>
                  <a:cubicBezTo>
                    <a:pt x="13157" y="833"/>
                    <a:pt x="18093" y="690"/>
                    <a:pt x="22984" y="668"/>
                  </a:cubicBezTo>
                  <a:lnTo>
                    <a:pt x="44999" y="601"/>
                  </a:lnTo>
                  <a:close/>
                  <a:moveTo>
                    <a:pt x="45366" y="1"/>
                  </a:moveTo>
                  <a:cubicBezTo>
                    <a:pt x="37894" y="34"/>
                    <a:pt x="30456" y="34"/>
                    <a:pt x="22984" y="67"/>
                  </a:cubicBezTo>
                  <a:cubicBezTo>
                    <a:pt x="22459" y="70"/>
                    <a:pt x="21933" y="71"/>
                    <a:pt x="21407" y="71"/>
                  </a:cubicBezTo>
                  <a:cubicBezTo>
                    <a:pt x="17876" y="71"/>
                    <a:pt x="14331" y="24"/>
                    <a:pt x="10788" y="24"/>
                  </a:cubicBezTo>
                  <a:cubicBezTo>
                    <a:pt x="7387" y="24"/>
                    <a:pt x="3987" y="67"/>
                    <a:pt x="601" y="234"/>
                  </a:cubicBezTo>
                  <a:cubicBezTo>
                    <a:pt x="401" y="234"/>
                    <a:pt x="368" y="401"/>
                    <a:pt x="401" y="534"/>
                  </a:cubicBezTo>
                  <a:cubicBezTo>
                    <a:pt x="334" y="601"/>
                    <a:pt x="334" y="734"/>
                    <a:pt x="401" y="834"/>
                  </a:cubicBezTo>
                  <a:cubicBezTo>
                    <a:pt x="1468" y="2336"/>
                    <a:pt x="2436" y="3903"/>
                    <a:pt x="3637" y="5271"/>
                  </a:cubicBezTo>
                  <a:cubicBezTo>
                    <a:pt x="2469" y="6739"/>
                    <a:pt x="1435" y="8273"/>
                    <a:pt x="134" y="9641"/>
                  </a:cubicBezTo>
                  <a:cubicBezTo>
                    <a:pt x="34" y="9741"/>
                    <a:pt x="34" y="9841"/>
                    <a:pt x="101" y="9941"/>
                  </a:cubicBezTo>
                  <a:cubicBezTo>
                    <a:pt x="1" y="10074"/>
                    <a:pt x="67" y="10275"/>
                    <a:pt x="267" y="10275"/>
                  </a:cubicBezTo>
                  <a:cubicBezTo>
                    <a:pt x="1986" y="10366"/>
                    <a:pt x="3718" y="10388"/>
                    <a:pt x="5454" y="10388"/>
                  </a:cubicBezTo>
                  <a:cubicBezTo>
                    <a:pt x="7061" y="10388"/>
                    <a:pt x="8670" y="10369"/>
                    <a:pt x="10277" y="10369"/>
                  </a:cubicBezTo>
                  <a:cubicBezTo>
                    <a:pt x="10743" y="10369"/>
                    <a:pt x="11210" y="10371"/>
                    <a:pt x="11676" y="10375"/>
                  </a:cubicBezTo>
                  <a:cubicBezTo>
                    <a:pt x="15378" y="10408"/>
                    <a:pt x="19114" y="10408"/>
                    <a:pt x="22817" y="10441"/>
                  </a:cubicBezTo>
                  <a:cubicBezTo>
                    <a:pt x="30322" y="10475"/>
                    <a:pt x="37861" y="10475"/>
                    <a:pt x="45366" y="10508"/>
                  </a:cubicBezTo>
                  <a:cubicBezTo>
                    <a:pt x="45600" y="10508"/>
                    <a:pt x="45700" y="10308"/>
                    <a:pt x="45667" y="10108"/>
                  </a:cubicBezTo>
                  <a:cubicBezTo>
                    <a:pt x="45767" y="10108"/>
                    <a:pt x="45867" y="9974"/>
                    <a:pt x="45800" y="9841"/>
                  </a:cubicBezTo>
                  <a:cubicBezTo>
                    <a:pt x="45266" y="8940"/>
                    <a:pt x="44632" y="8073"/>
                    <a:pt x="43965" y="7206"/>
                  </a:cubicBezTo>
                  <a:cubicBezTo>
                    <a:pt x="43432" y="6472"/>
                    <a:pt x="42898" y="5638"/>
                    <a:pt x="42231" y="4971"/>
                  </a:cubicBezTo>
                  <a:cubicBezTo>
                    <a:pt x="42297" y="4937"/>
                    <a:pt x="42297" y="4937"/>
                    <a:pt x="42331" y="4904"/>
                  </a:cubicBezTo>
                  <a:cubicBezTo>
                    <a:pt x="43598" y="3603"/>
                    <a:pt x="44733" y="2035"/>
                    <a:pt x="45767" y="534"/>
                  </a:cubicBezTo>
                  <a:cubicBezTo>
                    <a:pt x="45900" y="401"/>
                    <a:pt x="45767" y="201"/>
                    <a:pt x="45633" y="134"/>
                  </a:cubicBezTo>
                  <a:cubicBezTo>
                    <a:pt x="45566" y="67"/>
                    <a:pt x="45500" y="1"/>
                    <a:pt x="4536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64;p71">
              <a:extLst>
                <a:ext uri="{FF2B5EF4-FFF2-40B4-BE49-F238E27FC236}">
                  <a16:creationId xmlns:a16="http://schemas.microsoft.com/office/drawing/2014/main" id="{DB13C78F-D72B-4D7B-B2EB-A775CC63B92C}"/>
                </a:ext>
              </a:extLst>
            </p:cNvPr>
            <p:cNvSpPr/>
            <p:nvPr/>
          </p:nvSpPr>
          <p:spPr>
            <a:xfrm>
              <a:off x="3145611" y="1711644"/>
              <a:ext cx="829783" cy="172919"/>
            </a:xfrm>
            <a:custGeom>
              <a:avLst/>
              <a:gdLst/>
              <a:ahLst/>
              <a:cxnLst/>
              <a:rect l="l" t="t" r="r" b="b"/>
              <a:pathLst>
                <a:path w="44666" h="9308" extrusionOk="0">
                  <a:moveTo>
                    <a:pt x="44298" y="1"/>
                  </a:moveTo>
                  <a:lnTo>
                    <a:pt x="22283" y="68"/>
                  </a:lnTo>
                  <a:cubicBezTo>
                    <a:pt x="17392" y="90"/>
                    <a:pt x="12456" y="233"/>
                    <a:pt x="7535" y="233"/>
                  </a:cubicBezTo>
                  <a:cubicBezTo>
                    <a:pt x="5140" y="233"/>
                    <a:pt x="2748" y="199"/>
                    <a:pt x="367" y="101"/>
                  </a:cubicBezTo>
                  <a:lnTo>
                    <a:pt x="367" y="101"/>
                  </a:lnTo>
                  <a:cubicBezTo>
                    <a:pt x="1401" y="1502"/>
                    <a:pt x="2502" y="2903"/>
                    <a:pt x="3369" y="4404"/>
                  </a:cubicBezTo>
                  <a:cubicBezTo>
                    <a:pt x="3369" y="4437"/>
                    <a:pt x="3369" y="4471"/>
                    <a:pt x="3369" y="4504"/>
                  </a:cubicBezTo>
                  <a:cubicBezTo>
                    <a:pt x="3503" y="4571"/>
                    <a:pt x="3569" y="4738"/>
                    <a:pt x="3503" y="4871"/>
                  </a:cubicBezTo>
                  <a:cubicBezTo>
                    <a:pt x="2702" y="6472"/>
                    <a:pt x="1334" y="7973"/>
                    <a:pt x="0" y="9208"/>
                  </a:cubicBezTo>
                  <a:cubicBezTo>
                    <a:pt x="1223" y="9163"/>
                    <a:pt x="2446" y="9148"/>
                    <a:pt x="3668" y="9148"/>
                  </a:cubicBezTo>
                  <a:cubicBezTo>
                    <a:pt x="6112" y="9148"/>
                    <a:pt x="8551" y="9208"/>
                    <a:pt x="10975" y="9208"/>
                  </a:cubicBezTo>
                  <a:cubicBezTo>
                    <a:pt x="14677" y="9208"/>
                    <a:pt x="18413" y="9208"/>
                    <a:pt x="22116" y="9241"/>
                  </a:cubicBezTo>
                  <a:cubicBezTo>
                    <a:pt x="29621" y="9241"/>
                    <a:pt x="37160" y="9274"/>
                    <a:pt x="44665" y="9308"/>
                  </a:cubicBezTo>
                  <a:cubicBezTo>
                    <a:pt x="44065" y="8640"/>
                    <a:pt x="43498" y="7940"/>
                    <a:pt x="42964" y="7206"/>
                  </a:cubicBezTo>
                  <a:cubicBezTo>
                    <a:pt x="42330" y="6372"/>
                    <a:pt x="41596" y="5538"/>
                    <a:pt x="41096" y="4604"/>
                  </a:cubicBezTo>
                  <a:cubicBezTo>
                    <a:pt x="40996" y="4437"/>
                    <a:pt x="41129" y="4271"/>
                    <a:pt x="41296" y="4237"/>
                  </a:cubicBezTo>
                  <a:cubicBezTo>
                    <a:pt x="41263" y="4171"/>
                    <a:pt x="41263" y="4104"/>
                    <a:pt x="41296" y="4037"/>
                  </a:cubicBezTo>
                  <a:cubicBezTo>
                    <a:pt x="42164" y="2636"/>
                    <a:pt x="43231" y="1269"/>
                    <a:pt x="4429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3262;p71">
            <a:extLst>
              <a:ext uri="{FF2B5EF4-FFF2-40B4-BE49-F238E27FC236}">
                <a16:creationId xmlns:a16="http://schemas.microsoft.com/office/drawing/2014/main" id="{4DF77369-E38A-4B81-86C4-FBFAE722E265}"/>
              </a:ext>
            </a:extLst>
          </p:cNvPr>
          <p:cNvGrpSpPr/>
          <p:nvPr/>
        </p:nvGrpSpPr>
        <p:grpSpPr>
          <a:xfrm>
            <a:off x="1073619" y="2322968"/>
            <a:ext cx="990612" cy="226800"/>
            <a:chOff x="3132588" y="1700497"/>
            <a:chExt cx="852726" cy="195231"/>
          </a:xfrm>
          <a:noFill/>
        </p:grpSpPr>
        <p:sp>
          <p:nvSpPr>
            <p:cNvPr id="13" name="Google Shape;3263;p71">
              <a:extLst>
                <a:ext uri="{FF2B5EF4-FFF2-40B4-BE49-F238E27FC236}">
                  <a16:creationId xmlns:a16="http://schemas.microsoft.com/office/drawing/2014/main" id="{376E4A37-4575-410A-90F2-0C2BA44534E6}"/>
                </a:ext>
              </a:extLst>
            </p:cNvPr>
            <p:cNvSpPr/>
            <p:nvPr/>
          </p:nvSpPr>
          <p:spPr>
            <a:xfrm>
              <a:off x="3132588" y="1700497"/>
              <a:ext cx="852726" cy="195231"/>
            </a:xfrm>
            <a:custGeom>
              <a:avLst/>
              <a:gdLst/>
              <a:ahLst/>
              <a:cxnLst/>
              <a:rect l="l" t="t" r="r" b="b"/>
              <a:pathLst>
                <a:path w="45901" h="10509" extrusionOk="0">
                  <a:moveTo>
                    <a:pt x="44999" y="601"/>
                  </a:moveTo>
                  <a:lnTo>
                    <a:pt x="44999" y="601"/>
                  </a:lnTo>
                  <a:cubicBezTo>
                    <a:pt x="43932" y="1869"/>
                    <a:pt x="42865" y="3236"/>
                    <a:pt x="41997" y="4637"/>
                  </a:cubicBezTo>
                  <a:cubicBezTo>
                    <a:pt x="41964" y="4704"/>
                    <a:pt x="41964" y="4771"/>
                    <a:pt x="41997" y="4837"/>
                  </a:cubicBezTo>
                  <a:cubicBezTo>
                    <a:pt x="41830" y="4871"/>
                    <a:pt x="41697" y="5037"/>
                    <a:pt x="41797" y="5204"/>
                  </a:cubicBezTo>
                  <a:cubicBezTo>
                    <a:pt x="42297" y="6138"/>
                    <a:pt x="43031" y="6972"/>
                    <a:pt x="43665" y="7806"/>
                  </a:cubicBezTo>
                  <a:cubicBezTo>
                    <a:pt x="44199" y="8540"/>
                    <a:pt x="44766" y="9240"/>
                    <a:pt x="45366" y="9908"/>
                  </a:cubicBezTo>
                  <a:cubicBezTo>
                    <a:pt x="37861" y="9874"/>
                    <a:pt x="30322" y="9841"/>
                    <a:pt x="22817" y="9841"/>
                  </a:cubicBezTo>
                  <a:cubicBezTo>
                    <a:pt x="19114" y="9808"/>
                    <a:pt x="15378" y="9808"/>
                    <a:pt x="11676" y="9808"/>
                  </a:cubicBezTo>
                  <a:cubicBezTo>
                    <a:pt x="9252" y="9808"/>
                    <a:pt x="6813" y="9748"/>
                    <a:pt x="4369" y="9748"/>
                  </a:cubicBezTo>
                  <a:cubicBezTo>
                    <a:pt x="3147" y="9748"/>
                    <a:pt x="1924" y="9763"/>
                    <a:pt x="701" y="9808"/>
                  </a:cubicBezTo>
                  <a:cubicBezTo>
                    <a:pt x="2035" y="8573"/>
                    <a:pt x="3403" y="7072"/>
                    <a:pt x="4204" y="5471"/>
                  </a:cubicBezTo>
                  <a:cubicBezTo>
                    <a:pt x="4270" y="5338"/>
                    <a:pt x="4204" y="5171"/>
                    <a:pt x="4070" y="5104"/>
                  </a:cubicBezTo>
                  <a:cubicBezTo>
                    <a:pt x="4070" y="5071"/>
                    <a:pt x="4070" y="5037"/>
                    <a:pt x="4070" y="5004"/>
                  </a:cubicBezTo>
                  <a:cubicBezTo>
                    <a:pt x="3203" y="3503"/>
                    <a:pt x="2069" y="2102"/>
                    <a:pt x="1068" y="701"/>
                  </a:cubicBezTo>
                  <a:lnTo>
                    <a:pt x="1068" y="701"/>
                  </a:lnTo>
                  <a:cubicBezTo>
                    <a:pt x="3449" y="799"/>
                    <a:pt x="5841" y="833"/>
                    <a:pt x="8236" y="833"/>
                  </a:cubicBezTo>
                  <a:cubicBezTo>
                    <a:pt x="13157" y="833"/>
                    <a:pt x="18093" y="690"/>
                    <a:pt x="22984" y="668"/>
                  </a:cubicBezTo>
                  <a:lnTo>
                    <a:pt x="44999" y="601"/>
                  </a:lnTo>
                  <a:close/>
                  <a:moveTo>
                    <a:pt x="45366" y="1"/>
                  </a:moveTo>
                  <a:cubicBezTo>
                    <a:pt x="37894" y="34"/>
                    <a:pt x="30456" y="34"/>
                    <a:pt x="22984" y="67"/>
                  </a:cubicBezTo>
                  <a:cubicBezTo>
                    <a:pt x="22459" y="70"/>
                    <a:pt x="21933" y="71"/>
                    <a:pt x="21407" y="71"/>
                  </a:cubicBezTo>
                  <a:cubicBezTo>
                    <a:pt x="17876" y="71"/>
                    <a:pt x="14331" y="24"/>
                    <a:pt x="10788" y="24"/>
                  </a:cubicBezTo>
                  <a:cubicBezTo>
                    <a:pt x="7387" y="24"/>
                    <a:pt x="3987" y="67"/>
                    <a:pt x="601" y="234"/>
                  </a:cubicBezTo>
                  <a:cubicBezTo>
                    <a:pt x="401" y="234"/>
                    <a:pt x="368" y="401"/>
                    <a:pt x="401" y="534"/>
                  </a:cubicBezTo>
                  <a:cubicBezTo>
                    <a:pt x="334" y="601"/>
                    <a:pt x="334" y="734"/>
                    <a:pt x="401" y="834"/>
                  </a:cubicBezTo>
                  <a:cubicBezTo>
                    <a:pt x="1468" y="2336"/>
                    <a:pt x="2436" y="3903"/>
                    <a:pt x="3637" y="5271"/>
                  </a:cubicBezTo>
                  <a:cubicBezTo>
                    <a:pt x="2469" y="6739"/>
                    <a:pt x="1435" y="8273"/>
                    <a:pt x="134" y="9641"/>
                  </a:cubicBezTo>
                  <a:cubicBezTo>
                    <a:pt x="34" y="9741"/>
                    <a:pt x="34" y="9841"/>
                    <a:pt x="101" y="9941"/>
                  </a:cubicBezTo>
                  <a:cubicBezTo>
                    <a:pt x="1" y="10074"/>
                    <a:pt x="67" y="10275"/>
                    <a:pt x="267" y="10275"/>
                  </a:cubicBezTo>
                  <a:cubicBezTo>
                    <a:pt x="1986" y="10366"/>
                    <a:pt x="3718" y="10388"/>
                    <a:pt x="5454" y="10388"/>
                  </a:cubicBezTo>
                  <a:cubicBezTo>
                    <a:pt x="7061" y="10388"/>
                    <a:pt x="8670" y="10369"/>
                    <a:pt x="10277" y="10369"/>
                  </a:cubicBezTo>
                  <a:cubicBezTo>
                    <a:pt x="10743" y="10369"/>
                    <a:pt x="11210" y="10371"/>
                    <a:pt x="11676" y="10375"/>
                  </a:cubicBezTo>
                  <a:cubicBezTo>
                    <a:pt x="15378" y="10408"/>
                    <a:pt x="19114" y="10408"/>
                    <a:pt x="22817" y="10441"/>
                  </a:cubicBezTo>
                  <a:cubicBezTo>
                    <a:pt x="30322" y="10475"/>
                    <a:pt x="37861" y="10475"/>
                    <a:pt x="45366" y="10508"/>
                  </a:cubicBezTo>
                  <a:cubicBezTo>
                    <a:pt x="45600" y="10508"/>
                    <a:pt x="45700" y="10308"/>
                    <a:pt x="45667" y="10108"/>
                  </a:cubicBezTo>
                  <a:cubicBezTo>
                    <a:pt x="45767" y="10108"/>
                    <a:pt x="45867" y="9974"/>
                    <a:pt x="45800" y="9841"/>
                  </a:cubicBezTo>
                  <a:cubicBezTo>
                    <a:pt x="45266" y="8940"/>
                    <a:pt x="44632" y="8073"/>
                    <a:pt x="43965" y="7206"/>
                  </a:cubicBezTo>
                  <a:cubicBezTo>
                    <a:pt x="43432" y="6472"/>
                    <a:pt x="42898" y="5638"/>
                    <a:pt x="42231" y="4971"/>
                  </a:cubicBezTo>
                  <a:cubicBezTo>
                    <a:pt x="42297" y="4937"/>
                    <a:pt x="42297" y="4937"/>
                    <a:pt x="42331" y="4904"/>
                  </a:cubicBezTo>
                  <a:cubicBezTo>
                    <a:pt x="43598" y="3603"/>
                    <a:pt x="44733" y="2035"/>
                    <a:pt x="45767" y="534"/>
                  </a:cubicBezTo>
                  <a:cubicBezTo>
                    <a:pt x="45900" y="401"/>
                    <a:pt x="45767" y="201"/>
                    <a:pt x="45633" y="134"/>
                  </a:cubicBezTo>
                  <a:cubicBezTo>
                    <a:pt x="45566" y="67"/>
                    <a:pt x="45500" y="1"/>
                    <a:pt x="4536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4;p71">
              <a:extLst>
                <a:ext uri="{FF2B5EF4-FFF2-40B4-BE49-F238E27FC236}">
                  <a16:creationId xmlns:a16="http://schemas.microsoft.com/office/drawing/2014/main" id="{966ECA19-C8C4-45E2-B2F4-71E95F142B61}"/>
                </a:ext>
              </a:extLst>
            </p:cNvPr>
            <p:cNvSpPr/>
            <p:nvPr/>
          </p:nvSpPr>
          <p:spPr>
            <a:xfrm>
              <a:off x="3145611" y="1711644"/>
              <a:ext cx="829783" cy="172919"/>
            </a:xfrm>
            <a:custGeom>
              <a:avLst/>
              <a:gdLst/>
              <a:ahLst/>
              <a:cxnLst/>
              <a:rect l="l" t="t" r="r" b="b"/>
              <a:pathLst>
                <a:path w="44666" h="9308" extrusionOk="0">
                  <a:moveTo>
                    <a:pt x="44298" y="1"/>
                  </a:moveTo>
                  <a:lnTo>
                    <a:pt x="22283" y="68"/>
                  </a:lnTo>
                  <a:cubicBezTo>
                    <a:pt x="17392" y="90"/>
                    <a:pt x="12456" y="233"/>
                    <a:pt x="7535" y="233"/>
                  </a:cubicBezTo>
                  <a:cubicBezTo>
                    <a:pt x="5140" y="233"/>
                    <a:pt x="2748" y="199"/>
                    <a:pt x="367" y="101"/>
                  </a:cubicBezTo>
                  <a:lnTo>
                    <a:pt x="367" y="101"/>
                  </a:lnTo>
                  <a:cubicBezTo>
                    <a:pt x="1401" y="1502"/>
                    <a:pt x="2502" y="2903"/>
                    <a:pt x="3369" y="4404"/>
                  </a:cubicBezTo>
                  <a:cubicBezTo>
                    <a:pt x="3369" y="4437"/>
                    <a:pt x="3369" y="4471"/>
                    <a:pt x="3369" y="4504"/>
                  </a:cubicBezTo>
                  <a:cubicBezTo>
                    <a:pt x="3503" y="4571"/>
                    <a:pt x="3569" y="4738"/>
                    <a:pt x="3503" y="4871"/>
                  </a:cubicBezTo>
                  <a:cubicBezTo>
                    <a:pt x="2702" y="6472"/>
                    <a:pt x="1334" y="7973"/>
                    <a:pt x="0" y="9208"/>
                  </a:cubicBezTo>
                  <a:cubicBezTo>
                    <a:pt x="1223" y="9163"/>
                    <a:pt x="2446" y="9148"/>
                    <a:pt x="3668" y="9148"/>
                  </a:cubicBezTo>
                  <a:cubicBezTo>
                    <a:pt x="6112" y="9148"/>
                    <a:pt x="8551" y="9208"/>
                    <a:pt x="10975" y="9208"/>
                  </a:cubicBezTo>
                  <a:cubicBezTo>
                    <a:pt x="14677" y="9208"/>
                    <a:pt x="18413" y="9208"/>
                    <a:pt x="22116" y="9241"/>
                  </a:cubicBezTo>
                  <a:cubicBezTo>
                    <a:pt x="29621" y="9241"/>
                    <a:pt x="37160" y="9274"/>
                    <a:pt x="44665" y="9308"/>
                  </a:cubicBezTo>
                  <a:cubicBezTo>
                    <a:pt x="44065" y="8640"/>
                    <a:pt x="43498" y="7940"/>
                    <a:pt x="42964" y="7206"/>
                  </a:cubicBezTo>
                  <a:cubicBezTo>
                    <a:pt x="42330" y="6372"/>
                    <a:pt x="41596" y="5538"/>
                    <a:pt x="41096" y="4604"/>
                  </a:cubicBezTo>
                  <a:cubicBezTo>
                    <a:pt x="40996" y="4437"/>
                    <a:pt x="41129" y="4271"/>
                    <a:pt x="41296" y="4237"/>
                  </a:cubicBezTo>
                  <a:cubicBezTo>
                    <a:pt x="41263" y="4171"/>
                    <a:pt x="41263" y="4104"/>
                    <a:pt x="41296" y="4037"/>
                  </a:cubicBezTo>
                  <a:cubicBezTo>
                    <a:pt x="42164" y="2636"/>
                    <a:pt x="43231" y="1269"/>
                    <a:pt x="4429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3358;p71">
            <a:extLst>
              <a:ext uri="{FF2B5EF4-FFF2-40B4-BE49-F238E27FC236}">
                <a16:creationId xmlns:a16="http://schemas.microsoft.com/office/drawing/2014/main" id="{51C3625B-699B-4FED-A6DC-2CCA2589F92F}"/>
              </a:ext>
            </a:extLst>
          </p:cNvPr>
          <p:cNvGrpSpPr/>
          <p:nvPr/>
        </p:nvGrpSpPr>
        <p:grpSpPr>
          <a:xfrm>
            <a:off x="752909" y="851541"/>
            <a:ext cx="671680" cy="234310"/>
            <a:chOff x="2248912" y="2607934"/>
            <a:chExt cx="578188" cy="201696"/>
          </a:xfrm>
          <a:solidFill>
            <a:schemeClr val="bg2">
              <a:lumMod val="50000"/>
            </a:schemeClr>
          </a:solidFill>
        </p:grpSpPr>
        <p:sp>
          <p:nvSpPr>
            <p:cNvPr id="16" name="Google Shape;3359;p71">
              <a:extLst>
                <a:ext uri="{FF2B5EF4-FFF2-40B4-BE49-F238E27FC236}">
                  <a16:creationId xmlns:a16="http://schemas.microsoft.com/office/drawing/2014/main" id="{2132AEBA-B9F9-457C-B68C-E32F94A916B0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60;p71">
              <a:extLst>
                <a:ext uri="{FF2B5EF4-FFF2-40B4-BE49-F238E27FC236}">
                  <a16:creationId xmlns:a16="http://schemas.microsoft.com/office/drawing/2014/main" id="{06D8B869-EABE-4C72-A893-7B61F560E3B9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61;p71">
              <a:extLst>
                <a:ext uri="{FF2B5EF4-FFF2-40B4-BE49-F238E27FC236}">
                  <a16:creationId xmlns:a16="http://schemas.microsoft.com/office/drawing/2014/main" id="{B8BA41FF-4644-4820-A43B-ACB071098480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3262;p71">
            <a:extLst>
              <a:ext uri="{FF2B5EF4-FFF2-40B4-BE49-F238E27FC236}">
                <a16:creationId xmlns:a16="http://schemas.microsoft.com/office/drawing/2014/main" id="{9CD75201-BB50-4EB4-A53B-1858D2F6BB11}"/>
              </a:ext>
            </a:extLst>
          </p:cNvPr>
          <p:cNvGrpSpPr/>
          <p:nvPr/>
        </p:nvGrpSpPr>
        <p:grpSpPr>
          <a:xfrm>
            <a:off x="2936611" y="2692538"/>
            <a:ext cx="1217790" cy="324982"/>
            <a:chOff x="3132588" y="1700497"/>
            <a:chExt cx="852726" cy="195231"/>
          </a:xfrm>
          <a:noFill/>
        </p:grpSpPr>
        <p:sp>
          <p:nvSpPr>
            <p:cNvPr id="20" name="Google Shape;3263;p71">
              <a:extLst>
                <a:ext uri="{FF2B5EF4-FFF2-40B4-BE49-F238E27FC236}">
                  <a16:creationId xmlns:a16="http://schemas.microsoft.com/office/drawing/2014/main" id="{91678092-549E-4015-9FC5-5FACBE34B5BF}"/>
                </a:ext>
              </a:extLst>
            </p:cNvPr>
            <p:cNvSpPr/>
            <p:nvPr/>
          </p:nvSpPr>
          <p:spPr>
            <a:xfrm>
              <a:off x="3132588" y="1700497"/>
              <a:ext cx="852726" cy="195231"/>
            </a:xfrm>
            <a:custGeom>
              <a:avLst/>
              <a:gdLst/>
              <a:ahLst/>
              <a:cxnLst/>
              <a:rect l="l" t="t" r="r" b="b"/>
              <a:pathLst>
                <a:path w="45901" h="10509" extrusionOk="0">
                  <a:moveTo>
                    <a:pt x="44999" y="601"/>
                  </a:moveTo>
                  <a:lnTo>
                    <a:pt x="44999" y="601"/>
                  </a:lnTo>
                  <a:cubicBezTo>
                    <a:pt x="43932" y="1869"/>
                    <a:pt x="42865" y="3236"/>
                    <a:pt x="41997" y="4637"/>
                  </a:cubicBezTo>
                  <a:cubicBezTo>
                    <a:pt x="41964" y="4704"/>
                    <a:pt x="41964" y="4771"/>
                    <a:pt x="41997" y="4837"/>
                  </a:cubicBezTo>
                  <a:cubicBezTo>
                    <a:pt x="41830" y="4871"/>
                    <a:pt x="41697" y="5037"/>
                    <a:pt x="41797" y="5204"/>
                  </a:cubicBezTo>
                  <a:cubicBezTo>
                    <a:pt x="42297" y="6138"/>
                    <a:pt x="43031" y="6972"/>
                    <a:pt x="43665" y="7806"/>
                  </a:cubicBezTo>
                  <a:cubicBezTo>
                    <a:pt x="44199" y="8540"/>
                    <a:pt x="44766" y="9240"/>
                    <a:pt x="45366" y="9908"/>
                  </a:cubicBezTo>
                  <a:cubicBezTo>
                    <a:pt x="37861" y="9874"/>
                    <a:pt x="30322" y="9841"/>
                    <a:pt x="22817" y="9841"/>
                  </a:cubicBezTo>
                  <a:cubicBezTo>
                    <a:pt x="19114" y="9808"/>
                    <a:pt x="15378" y="9808"/>
                    <a:pt x="11676" y="9808"/>
                  </a:cubicBezTo>
                  <a:cubicBezTo>
                    <a:pt x="9252" y="9808"/>
                    <a:pt x="6813" y="9748"/>
                    <a:pt x="4369" y="9748"/>
                  </a:cubicBezTo>
                  <a:cubicBezTo>
                    <a:pt x="3147" y="9748"/>
                    <a:pt x="1924" y="9763"/>
                    <a:pt x="701" y="9808"/>
                  </a:cubicBezTo>
                  <a:cubicBezTo>
                    <a:pt x="2035" y="8573"/>
                    <a:pt x="3403" y="7072"/>
                    <a:pt x="4204" y="5471"/>
                  </a:cubicBezTo>
                  <a:cubicBezTo>
                    <a:pt x="4270" y="5338"/>
                    <a:pt x="4204" y="5171"/>
                    <a:pt x="4070" y="5104"/>
                  </a:cubicBezTo>
                  <a:cubicBezTo>
                    <a:pt x="4070" y="5071"/>
                    <a:pt x="4070" y="5037"/>
                    <a:pt x="4070" y="5004"/>
                  </a:cubicBezTo>
                  <a:cubicBezTo>
                    <a:pt x="3203" y="3503"/>
                    <a:pt x="2069" y="2102"/>
                    <a:pt x="1068" y="701"/>
                  </a:cubicBezTo>
                  <a:lnTo>
                    <a:pt x="1068" y="701"/>
                  </a:lnTo>
                  <a:cubicBezTo>
                    <a:pt x="3449" y="799"/>
                    <a:pt x="5841" y="833"/>
                    <a:pt x="8236" y="833"/>
                  </a:cubicBezTo>
                  <a:cubicBezTo>
                    <a:pt x="13157" y="833"/>
                    <a:pt x="18093" y="690"/>
                    <a:pt x="22984" y="668"/>
                  </a:cubicBezTo>
                  <a:lnTo>
                    <a:pt x="44999" y="601"/>
                  </a:lnTo>
                  <a:close/>
                  <a:moveTo>
                    <a:pt x="45366" y="1"/>
                  </a:moveTo>
                  <a:cubicBezTo>
                    <a:pt x="37894" y="34"/>
                    <a:pt x="30456" y="34"/>
                    <a:pt x="22984" y="67"/>
                  </a:cubicBezTo>
                  <a:cubicBezTo>
                    <a:pt x="22459" y="70"/>
                    <a:pt x="21933" y="71"/>
                    <a:pt x="21407" y="71"/>
                  </a:cubicBezTo>
                  <a:cubicBezTo>
                    <a:pt x="17876" y="71"/>
                    <a:pt x="14331" y="24"/>
                    <a:pt x="10788" y="24"/>
                  </a:cubicBezTo>
                  <a:cubicBezTo>
                    <a:pt x="7387" y="24"/>
                    <a:pt x="3987" y="67"/>
                    <a:pt x="601" y="234"/>
                  </a:cubicBezTo>
                  <a:cubicBezTo>
                    <a:pt x="401" y="234"/>
                    <a:pt x="368" y="401"/>
                    <a:pt x="401" y="534"/>
                  </a:cubicBezTo>
                  <a:cubicBezTo>
                    <a:pt x="334" y="601"/>
                    <a:pt x="334" y="734"/>
                    <a:pt x="401" y="834"/>
                  </a:cubicBezTo>
                  <a:cubicBezTo>
                    <a:pt x="1468" y="2336"/>
                    <a:pt x="2436" y="3903"/>
                    <a:pt x="3637" y="5271"/>
                  </a:cubicBezTo>
                  <a:cubicBezTo>
                    <a:pt x="2469" y="6739"/>
                    <a:pt x="1435" y="8273"/>
                    <a:pt x="134" y="9641"/>
                  </a:cubicBezTo>
                  <a:cubicBezTo>
                    <a:pt x="34" y="9741"/>
                    <a:pt x="34" y="9841"/>
                    <a:pt x="101" y="9941"/>
                  </a:cubicBezTo>
                  <a:cubicBezTo>
                    <a:pt x="1" y="10074"/>
                    <a:pt x="67" y="10275"/>
                    <a:pt x="267" y="10275"/>
                  </a:cubicBezTo>
                  <a:cubicBezTo>
                    <a:pt x="1986" y="10366"/>
                    <a:pt x="3718" y="10388"/>
                    <a:pt x="5454" y="10388"/>
                  </a:cubicBezTo>
                  <a:cubicBezTo>
                    <a:pt x="7061" y="10388"/>
                    <a:pt x="8670" y="10369"/>
                    <a:pt x="10277" y="10369"/>
                  </a:cubicBezTo>
                  <a:cubicBezTo>
                    <a:pt x="10743" y="10369"/>
                    <a:pt x="11210" y="10371"/>
                    <a:pt x="11676" y="10375"/>
                  </a:cubicBezTo>
                  <a:cubicBezTo>
                    <a:pt x="15378" y="10408"/>
                    <a:pt x="19114" y="10408"/>
                    <a:pt x="22817" y="10441"/>
                  </a:cubicBezTo>
                  <a:cubicBezTo>
                    <a:pt x="30322" y="10475"/>
                    <a:pt x="37861" y="10475"/>
                    <a:pt x="45366" y="10508"/>
                  </a:cubicBezTo>
                  <a:cubicBezTo>
                    <a:pt x="45600" y="10508"/>
                    <a:pt x="45700" y="10308"/>
                    <a:pt x="45667" y="10108"/>
                  </a:cubicBezTo>
                  <a:cubicBezTo>
                    <a:pt x="45767" y="10108"/>
                    <a:pt x="45867" y="9974"/>
                    <a:pt x="45800" y="9841"/>
                  </a:cubicBezTo>
                  <a:cubicBezTo>
                    <a:pt x="45266" y="8940"/>
                    <a:pt x="44632" y="8073"/>
                    <a:pt x="43965" y="7206"/>
                  </a:cubicBezTo>
                  <a:cubicBezTo>
                    <a:pt x="43432" y="6472"/>
                    <a:pt x="42898" y="5638"/>
                    <a:pt x="42231" y="4971"/>
                  </a:cubicBezTo>
                  <a:cubicBezTo>
                    <a:pt x="42297" y="4937"/>
                    <a:pt x="42297" y="4937"/>
                    <a:pt x="42331" y="4904"/>
                  </a:cubicBezTo>
                  <a:cubicBezTo>
                    <a:pt x="43598" y="3603"/>
                    <a:pt x="44733" y="2035"/>
                    <a:pt x="45767" y="534"/>
                  </a:cubicBezTo>
                  <a:cubicBezTo>
                    <a:pt x="45900" y="401"/>
                    <a:pt x="45767" y="201"/>
                    <a:pt x="45633" y="134"/>
                  </a:cubicBezTo>
                  <a:cubicBezTo>
                    <a:pt x="45566" y="67"/>
                    <a:pt x="45500" y="1"/>
                    <a:pt x="4536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64;p71">
              <a:extLst>
                <a:ext uri="{FF2B5EF4-FFF2-40B4-BE49-F238E27FC236}">
                  <a16:creationId xmlns:a16="http://schemas.microsoft.com/office/drawing/2014/main" id="{E3397932-FD55-4541-99B3-01359D057441}"/>
                </a:ext>
              </a:extLst>
            </p:cNvPr>
            <p:cNvSpPr/>
            <p:nvPr/>
          </p:nvSpPr>
          <p:spPr>
            <a:xfrm>
              <a:off x="3145611" y="1711644"/>
              <a:ext cx="829783" cy="172919"/>
            </a:xfrm>
            <a:custGeom>
              <a:avLst/>
              <a:gdLst/>
              <a:ahLst/>
              <a:cxnLst/>
              <a:rect l="l" t="t" r="r" b="b"/>
              <a:pathLst>
                <a:path w="44666" h="9308" extrusionOk="0">
                  <a:moveTo>
                    <a:pt x="44298" y="1"/>
                  </a:moveTo>
                  <a:lnTo>
                    <a:pt x="22283" y="68"/>
                  </a:lnTo>
                  <a:cubicBezTo>
                    <a:pt x="17392" y="90"/>
                    <a:pt x="12456" y="233"/>
                    <a:pt x="7535" y="233"/>
                  </a:cubicBezTo>
                  <a:cubicBezTo>
                    <a:pt x="5140" y="233"/>
                    <a:pt x="2748" y="199"/>
                    <a:pt x="367" y="101"/>
                  </a:cubicBezTo>
                  <a:lnTo>
                    <a:pt x="367" y="101"/>
                  </a:lnTo>
                  <a:cubicBezTo>
                    <a:pt x="1401" y="1502"/>
                    <a:pt x="2502" y="2903"/>
                    <a:pt x="3369" y="4404"/>
                  </a:cubicBezTo>
                  <a:cubicBezTo>
                    <a:pt x="3369" y="4437"/>
                    <a:pt x="3369" y="4471"/>
                    <a:pt x="3369" y="4504"/>
                  </a:cubicBezTo>
                  <a:cubicBezTo>
                    <a:pt x="3503" y="4571"/>
                    <a:pt x="3569" y="4738"/>
                    <a:pt x="3503" y="4871"/>
                  </a:cubicBezTo>
                  <a:cubicBezTo>
                    <a:pt x="2702" y="6472"/>
                    <a:pt x="1334" y="7973"/>
                    <a:pt x="0" y="9208"/>
                  </a:cubicBezTo>
                  <a:cubicBezTo>
                    <a:pt x="1223" y="9163"/>
                    <a:pt x="2446" y="9148"/>
                    <a:pt x="3668" y="9148"/>
                  </a:cubicBezTo>
                  <a:cubicBezTo>
                    <a:pt x="6112" y="9148"/>
                    <a:pt x="8551" y="9208"/>
                    <a:pt x="10975" y="9208"/>
                  </a:cubicBezTo>
                  <a:cubicBezTo>
                    <a:pt x="14677" y="9208"/>
                    <a:pt x="18413" y="9208"/>
                    <a:pt x="22116" y="9241"/>
                  </a:cubicBezTo>
                  <a:cubicBezTo>
                    <a:pt x="29621" y="9241"/>
                    <a:pt x="37160" y="9274"/>
                    <a:pt x="44665" y="9308"/>
                  </a:cubicBezTo>
                  <a:cubicBezTo>
                    <a:pt x="44065" y="8640"/>
                    <a:pt x="43498" y="7940"/>
                    <a:pt x="42964" y="7206"/>
                  </a:cubicBezTo>
                  <a:cubicBezTo>
                    <a:pt x="42330" y="6372"/>
                    <a:pt x="41596" y="5538"/>
                    <a:pt x="41096" y="4604"/>
                  </a:cubicBezTo>
                  <a:cubicBezTo>
                    <a:pt x="40996" y="4437"/>
                    <a:pt x="41129" y="4271"/>
                    <a:pt x="41296" y="4237"/>
                  </a:cubicBezTo>
                  <a:cubicBezTo>
                    <a:pt x="41263" y="4171"/>
                    <a:pt x="41263" y="4104"/>
                    <a:pt x="41296" y="4037"/>
                  </a:cubicBezTo>
                  <a:cubicBezTo>
                    <a:pt x="42164" y="2636"/>
                    <a:pt x="43231" y="1269"/>
                    <a:pt x="4429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358;p71">
            <a:extLst>
              <a:ext uri="{FF2B5EF4-FFF2-40B4-BE49-F238E27FC236}">
                <a16:creationId xmlns:a16="http://schemas.microsoft.com/office/drawing/2014/main" id="{72475833-1A98-44D0-BB12-CD2F2284F121}"/>
              </a:ext>
            </a:extLst>
          </p:cNvPr>
          <p:cNvGrpSpPr/>
          <p:nvPr/>
        </p:nvGrpSpPr>
        <p:grpSpPr>
          <a:xfrm>
            <a:off x="95624" y="2698984"/>
            <a:ext cx="671680" cy="234310"/>
            <a:chOff x="2248912" y="2607934"/>
            <a:chExt cx="578188" cy="201696"/>
          </a:xfrm>
        </p:grpSpPr>
        <p:sp>
          <p:nvSpPr>
            <p:cNvPr id="32" name="Google Shape;3359;p71">
              <a:extLst>
                <a:ext uri="{FF2B5EF4-FFF2-40B4-BE49-F238E27FC236}">
                  <a16:creationId xmlns:a16="http://schemas.microsoft.com/office/drawing/2014/main" id="{04A07319-4C11-4504-BFB8-09A5918E21F9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0;p71">
              <a:extLst>
                <a:ext uri="{FF2B5EF4-FFF2-40B4-BE49-F238E27FC236}">
                  <a16:creationId xmlns:a16="http://schemas.microsoft.com/office/drawing/2014/main" id="{4DC9A214-BB75-4BF3-AEA2-97E314E80477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1;p71">
              <a:extLst>
                <a:ext uri="{FF2B5EF4-FFF2-40B4-BE49-F238E27FC236}">
                  <a16:creationId xmlns:a16="http://schemas.microsoft.com/office/drawing/2014/main" id="{E5FF8BD0-F2D3-4664-9A3B-167BE618197B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358;p71">
            <a:extLst>
              <a:ext uri="{FF2B5EF4-FFF2-40B4-BE49-F238E27FC236}">
                <a16:creationId xmlns:a16="http://schemas.microsoft.com/office/drawing/2014/main" id="{725E4F42-B09D-4AD4-AB0A-175ED6B692B7}"/>
              </a:ext>
            </a:extLst>
          </p:cNvPr>
          <p:cNvGrpSpPr/>
          <p:nvPr/>
        </p:nvGrpSpPr>
        <p:grpSpPr>
          <a:xfrm flipH="1">
            <a:off x="4542739" y="3201300"/>
            <a:ext cx="671680" cy="234310"/>
            <a:chOff x="2248912" y="2607934"/>
            <a:chExt cx="578188" cy="201696"/>
          </a:xfrm>
        </p:grpSpPr>
        <p:sp>
          <p:nvSpPr>
            <p:cNvPr id="36" name="Google Shape;3359;p71">
              <a:extLst>
                <a:ext uri="{FF2B5EF4-FFF2-40B4-BE49-F238E27FC236}">
                  <a16:creationId xmlns:a16="http://schemas.microsoft.com/office/drawing/2014/main" id="{CD28F190-7CCB-43C0-BDAA-0F16599A8899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0;p71">
              <a:extLst>
                <a:ext uri="{FF2B5EF4-FFF2-40B4-BE49-F238E27FC236}">
                  <a16:creationId xmlns:a16="http://schemas.microsoft.com/office/drawing/2014/main" id="{8D5ADBC4-E513-4A5F-9D02-A6B1826C9E01}"/>
                </a:ext>
              </a:extLst>
            </p:cNvPr>
            <p:cNvSpPr/>
            <p:nvPr/>
          </p:nvSpPr>
          <p:spPr>
            <a:xfrm>
              <a:off x="2261303" y="2620121"/>
              <a:ext cx="549690" cy="178493"/>
            </a:xfrm>
            <a:custGeom>
              <a:avLst/>
              <a:gdLst/>
              <a:ahLst/>
              <a:cxnLst/>
              <a:rect l="l" t="t" r="r" b="b"/>
              <a:pathLst>
                <a:path w="29589" h="9608" extrusionOk="0">
                  <a:moveTo>
                    <a:pt x="23384" y="1"/>
                  </a:moveTo>
                  <a:cubicBezTo>
                    <a:pt x="23350" y="735"/>
                    <a:pt x="23317" y="1502"/>
                    <a:pt x="23217" y="2236"/>
                  </a:cubicBezTo>
                  <a:cubicBezTo>
                    <a:pt x="23217" y="2269"/>
                    <a:pt x="23217" y="2302"/>
                    <a:pt x="23217" y="2302"/>
                  </a:cubicBezTo>
                  <a:cubicBezTo>
                    <a:pt x="23250" y="2436"/>
                    <a:pt x="23217" y="2636"/>
                    <a:pt x="23017" y="2636"/>
                  </a:cubicBezTo>
                  <a:cubicBezTo>
                    <a:pt x="21450" y="2799"/>
                    <a:pt x="19850" y="2852"/>
                    <a:pt x="18241" y="2852"/>
                  </a:cubicBezTo>
                  <a:cubicBezTo>
                    <a:pt x="15912" y="2852"/>
                    <a:pt x="13564" y="2742"/>
                    <a:pt x="11275" y="2703"/>
                  </a:cubicBezTo>
                  <a:cubicBezTo>
                    <a:pt x="7606" y="2669"/>
                    <a:pt x="3837" y="2703"/>
                    <a:pt x="167" y="2369"/>
                  </a:cubicBezTo>
                  <a:lnTo>
                    <a:pt x="167" y="2369"/>
                  </a:lnTo>
                  <a:cubicBezTo>
                    <a:pt x="301" y="3603"/>
                    <a:pt x="101" y="4971"/>
                    <a:pt x="0" y="6205"/>
                  </a:cubicBezTo>
                  <a:cubicBezTo>
                    <a:pt x="3837" y="5838"/>
                    <a:pt x="7739" y="5838"/>
                    <a:pt x="11609" y="5805"/>
                  </a:cubicBezTo>
                  <a:cubicBezTo>
                    <a:pt x="13577" y="5805"/>
                    <a:pt x="15578" y="5805"/>
                    <a:pt x="17546" y="5838"/>
                  </a:cubicBezTo>
                  <a:cubicBezTo>
                    <a:pt x="19248" y="5872"/>
                    <a:pt x="21049" y="5805"/>
                    <a:pt x="22750" y="6072"/>
                  </a:cubicBezTo>
                  <a:cubicBezTo>
                    <a:pt x="22883" y="6105"/>
                    <a:pt x="22950" y="6205"/>
                    <a:pt x="22917" y="6305"/>
                  </a:cubicBezTo>
                  <a:cubicBezTo>
                    <a:pt x="22984" y="6305"/>
                    <a:pt x="23017" y="6372"/>
                    <a:pt x="23017" y="6439"/>
                  </a:cubicBezTo>
                  <a:cubicBezTo>
                    <a:pt x="23117" y="7006"/>
                    <a:pt x="23184" y="7573"/>
                    <a:pt x="23217" y="8140"/>
                  </a:cubicBezTo>
                  <a:cubicBezTo>
                    <a:pt x="23250" y="8640"/>
                    <a:pt x="23350" y="9141"/>
                    <a:pt x="23317" y="9608"/>
                  </a:cubicBezTo>
                  <a:cubicBezTo>
                    <a:pt x="25385" y="7840"/>
                    <a:pt x="27520" y="6072"/>
                    <a:pt x="29588" y="4237"/>
                  </a:cubicBezTo>
                  <a:cubicBezTo>
                    <a:pt x="27553" y="2769"/>
                    <a:pt x="25485" y="1368"/>
                    <a:pt x="23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1;p71">
              <a:extLst>
                <a:ext uri="{FF2B5EF4-FFF2-40B4-BE49-F238E27FC236}">
                  <a16:creationId xmlns:a16="http://schemas.microsoft.com/office/drawing/2014/main" id="{51BC961B-88E5-4CBA-88D3-6E0F419B0613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747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6"/>
          <p:cNvSpPr/>
          <p:nvPr/>
        </p:nvSpPr>
        <p:spPr>
          <a:xfrm rot="60166">
            <a:off x="56054" y="859061"/>
            <a:ext cx="3079341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69" name="Google Shape;1369;p46"/>
          <p:cNvGrpSpPr/>
          <p:nvPr/>
        </p:nvGrpSpPr>
        <p:grpSpPr>
          <a:xfrm>
            <a:off x="1492326" y="54617"/>
            <a:ext cx="5423319" cy="695280"/>
            <a:chOff x="5316325" y="1612757"/>
            <a:chExt cx="1404350" cy="302125"/>
          </a:xfrm>
        </p:grpSpPr>
        <p:sp>
          <p:nvSpPr>
            <p:cNvPr id="1370" name="Google Shape;1370;p46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46"/>
          <p:cNvSpPr txBox="1">
            <a:spLocks noGrp="1"/>
          </p:cNvSpPr>
          <p:nvPr>
            <p:ph type="title"/>
          </p:nvPr>
        </p:nvSpPr>
        <p:spPr>
          <a:xfrm>
            <a:off x="2182912" y="132181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Tratamiento médico</a:t>
            </a:r>
            <a:endParaRPr dirty="0"/>
          </a:p>
        </p:txBody>
      </p:sp>
      <p:sp>
        <p:nvSpPr>
          <p:cNvPr id="1382" name="Google Shape;1382;p46"/>
          <p:cNvSpPr txBox="1">
            <a:spLocks noGrp="1"/>
          </p:cNvSpPr>
          <p:nvPr>
            <p:ph type="title" idx="2"/>
          </p:nvPr>
        </p:nvSpPr>
        <p:spPr>
          <a:xfrm>
            <a:off x="-347926" y="903545"/>
            <a:ext cx="3486899" cy="368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Raleway SemiBold" pitchFamily="2" charset="0"/>
              </a:rPr>
              <a:t>Metotrexato </a:t>
            </a:r>
            <a:r>
              <a:rPr lang="es-MX" sz="1200" dirty="0" err="1">
                <a:latin typeface="Raleway SemiBold" pitchFamily="2" charset="0"/>
              </a:rPr>
              <a:t>antimetabólico</a:t>
            </a:r>
            <a:r>
              <a:rPr lang="es-MX" sz="1200" dirty="0">
                <a:latin typeface="Raleway SemiBold" pitchFamily="2" charset="0"/>
              </a:rPr>
              <a:t> (MTX)</a:t>
            </a:r>
            <a:endParaRPr sz="1200" dirty="0">
              <a:latin typeface="Raleway SemiBold" pitchFamily="2" charset="0"/>
            </a:endParaRPr>
          </a:p>
        </p:txBody>
      </p:sp>
      <p:sp>
        <p:nvSpPr>
          <p:cNvPr id="1383" name="Google Shape;1383;p46"/>
          <p:cNvSpPr txBox="1">
            <a:spLocks noGrp="1"/>
          </p:cNvSpPr>
          <p:nvPr>
            <p:ph type="subTitle" idx="1"/>
          </p:nvPr>
        </p:nvSpPr>
        <p:spPr>
          <a:xfrm>
            <a:off x="196110" y="1445118"/>
            <a:ext cx="5068164" cy="19939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Raleway SemiBold" pitchFamily="2" charset="0"/>
              </a:rPr>
              <a:t>Tasas de resolución </a:t>
            </a:r>
            <a:r>
              <a:rPr lang="es-MX" sz="1200" dirty="0" err="1">
                <a:latin typeface="Raleway SemiBold" pitchFamily="2" charset="0"/>
              </a:rPr>
              <a:t>EET</a:t>
            </a:r>
            <a:r>
              <a:rPr lang="es-MX" sz="1200" dirty="0">
                <a:latin typeface="Raleway SemiBold" pitchFamily="2" charset="0"/>
              </a:rPr>
              <a:t> 90%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Raleway SemiBold" pitchFamily="2" charset="0"/>
              </a:rPr>
              <a:t>IM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Dosis única : Determinaciones de β-</a:t>
            </a:r>
            <a:r>
              <a:rPr lang="es-MX" sz="1200" dirty="0" err="1">
                <a:solidFill>
                  <a:srgbClr val="002060"/>
                </a:solidFill>
                <a:latin typeface="Raleway SemiBold" pitchFamily="2" charset="0"/>
              </a:rPr>
              <a:t>hCG</a:t>
            </a: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 sérica , después </a:t>
            </a:r>
            <a:r>
              <a:rPr lang="es-MX" sz="1200" dirty="0" err="1">
                <a:solidFill>
                  <a:srgbClr val="002060"/>
                </a:solidFill>
                <a:latin typeface="Raleway SemiBold" pitchFamily="2" charset="0"/>
              </a:rPr>
              <a:t>1era</a:t>
            </a:r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 dosis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Días 4 y 7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No disminuye más del 15% → </a:t>
            </a:r>
            <a:r>
              <a:rPr lang="es-MX" sz="1200" dirty="0" err="1">
                <a:latin typeface="Raleway SemiBold" pitchFamily="2" charset="0"/>
              </a:rPr>
              <a:t>2da</a:t>
            </a:r>
            <a:r>
              <a:rPr lang="es-MX" sz="1200" dirty="0">
                <a:latin typeface="Raleway SemiBold" pitchFamily="2" charset="0"/>
              </a:rPr>
              <a:t> dosis </a:t>
            </a:r>
          </a:p>
          <a:p>
            <a:pPr marL="0" lvl="0" indent="0" algn="l"/>
            <a:r>
              <a:rPr lang="es-MX" sz="1200" dirty="0">
                <a:solidFill>
                  <a:srgbClr val="002060"/>
                </a:solidFill>
                <a:latin typeface="Raleway SemiBold" pitchFamily="2" charset="0"/>
              </a:rPr>
              <a:t>Multidosis 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se miden a intervalos de 48 horas hasta que caen más del 15%.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Hasta 4 dosis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s-MX" sz="1200" dirty="0">
                <a:latin typeface="Raleway SemiBold" pitchFamily="2" charset="0"/>
              </a:rPr>
              <a:t>Niveles apropiados: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Medición semanalmente hasta no detectar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5" name="Google Shape;1385;p46"/>
          <p:cNvSpPr txBox="1">
            <a:spLocks noGrp="1"/>
          </p:cNvSpPr>
          <p:nvPr>
            <p:ph type="subTitle" idx="4"/>
          </p:nvPr>
        </p:nvSpPr>
        <p:spPr>
          <a:xfrm>
            <a:off x="180538" y="3475831"/>
            <a:ext cx="5297846" cy="1252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s-MX" sz="1200" dirty="0">
                <a:latin typeface="Raleway SemiBold" pitchFamily="2" charset="0"/>
              </a:rPr>
              <a:t>EA: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Afectación hepática 12%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Estomatitis 6%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Gastroenteritis 1%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-MX" sz="1200" dirty="0">
              <a:latin typeface="Raleway SemiBold" pitchFamily="2" charset="0"/>
            </a:endParaRPr>
          </a:p>
          <a:p>
            <a:pPr marL="0" lvl="0" indent="0" algn="l"/>
            <a:r>
              <a:rPr lang="es-MX" sz="1200" dirty="0">
                <a:latin typeface="Raleway SemiBold" pitchFamily="2" charset="0"/>
              </a:rPr>
              <a:t>Dolor creciente 65 al 75%</a:t>
            </a:r>
            <a:endParaRPr sz="1200" dirty="0">
              <a:latin typeface="Raleway SemiBold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C1FE94-0B4A-494D-846F-F23BE8164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6414" y="1057379"/>
            <a:ext cx="3181794" cy="3248478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7F972288-B7FF-47C5-884E-2496E9FDE3F3}"/>
              </a:ext>
            </a:extLst>
          </p:cNvPr>
          <p:cNvSpPr txBox="1"/>
          <p:nvPr/>
        </p:nvSpPr>
        <p:spPr>
          <a:xfrm>
            <a:off x="2928729" y="4332506"/>
            <a:ext cx="27574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i="1" dirty="0">
                <a:latin typeface="Raleway SemiBold" pitchFamily="2" charset="0"/>
              </a:rPr>
              <a:t>El nivel inicial de β-</a:t>
            </a:r>
            <a:r>
              <a:rPr lang="es-MX" sz="1200" i="1" dirty="0" err="1">
                <a:latin typeface="Raleway SemiBold" pitchFamily="2" charset="0"/>
              </a:rPr>
              <a:t>hCG</a:t>
            </a:r>
            <a:r>
              <a:rPr lang="es-MX" sz="1200" i="1" dirty="0">
                <a:latin typeface="Raleway SemiBold" pitchFamily="2" charset="0"/>
              </a:rPr>
              <a:t> sérica es el único indicador de mejor pronóstico </a:t>
            </a:r>
          </a:p>
        </p:txBody>
      </p:sp>
      <p:grpSp>
        <p:nvGrpSpPr>
          <p:cNvPr id="52" name="Google Shape;3352;p71">
            <a:extLst>
              <a:ext uri="{FF2B5EF4-FFF2-40B4-BE49-F238E27FC236}">
                <a16:creationId xmlns:a16="http://schemas.microsoft.com/office/drawing/2014/main" id="{91216CE3-475A-4597-B173-0E394DCE5839}"/>
              </a:ext>
            </a:extLst>
          </p:cNvPr>
          <p:cNvGrpSpPr/>
          <p:nvPr/>
        </p:nvGrpSpPr>
        <p:grpSpPr>
          <a:xfrm>
            <a:off x="2730192" y="4046817"/>
            <a:ext cx="397075" cy="327422"/>
            <a:chOff x="2728546" y="4653242"/>
            <a:chExt cx="255255" cy="188822"/>
          </a:xfrm>
        </p:grpSpPr>
        <p:sp>
          <p:nvSpPr>
            <p:cNvPr id="53" name="Google Shape;3353;p71">
              <a:extLst>
                <a:ext uri="{FF2B5EF4-FFF2-40B4-BE49-F238E27FC236}">
                  <a16:creationId xmlns:a16="http://schemas.microsoft.com/office/drawing/2014/main" id="{0469A36B-CDD7-452E-9B40-B967AE969BB6}"/>
                </a:ext>
              </a:extLst>
            </p:cNvPr>
            <p:cNvSpPr/>
            <p:nvPr/>
          </p:nvSpPr>
          <p:spPr>
            <a:xfrm>
              <a:off x="2740937" y="4663962"/>
              <a:ext cx="233612" cy="166807"/>
            </a:xfrm>
            <a:custGeom>
              <a:avLst/>
              <a:gdLst/>
              <a:ahLst/>
              <a:cxnLst/>
              <a:rect l="l" t="t" r="r" b="b"/>
              <a:pathLst>
                <a:path w="12575" h="8979" extrusionOk="0">
                  <a:moveTo>
                    <a:pt x="3006" y="1"/>
                  </a:moveTo>
                  <a:cubicBezTo>
                    <a:pt x="2907" y="1"/>
                    <a:pt x="2806" y="10"/>
                    <a:pt x="2703" y="29"/>
                  </a:cubicBezTo>
                  <a:cubicBezTo>
                    <a:pt x="1102" y="329"/>
                    <a:pt x="1202" y="1697"/>
                    <a:pt x="1435" y="2864"/>
                  </a:cubicBezTo>
                  <a:cubicBezTo>
                    <a:pt x="1469" y="2931"/>
                    <a:pt x="1435" y="2965"/>
                    <a:pt x="1402" y="2998"/>
                  </a:cubicBezTo>
                  <a:lnTo>
                    <a:pt x="1569" y="2998"/>
                  </a:lnTo>
                  <a:cubicBezTo>
                    <a:pt x="1802" y="2998"/>
                    <a:pt x="1802" y="3331"/>
                    <a:pt x="1602" y="3398"/>
                  </a:cubicBezTo>
                  <a:cubicBezTo>
                    <a:pt x="735" y="3765"/>
                    <a:pt x="34" y="4232"/>
                    <a:pt x="34" y="5266"/>
                  </a:cubicBezTo>
                  <a:cubicBezTo>
                    <a:pt x="1" y="6334"/>
                    <a:pt x="902" y="7034"/>
                    <a:pt x="1902" y="7034"/>
                  </a:cubicBezTo>
                  <a:cubicBezTo>
                    <a:pt x="2069" y="7034"/>
                    <a:pt x="2236" y="7234"/>
                    <a:pt x="2169" y="7401"/>
                  </a:cubicBezTo>
                  <a:cubicBezTo>
                    <a:pt x="1858" y="8335"/>
                    <a:pt x="2593" y="8979"/>
                    <a:pt x="3452" y="8979"/>
                  </a:cubicBezTo>
                  <a:cubicBezTo>
                    <a:pt x="3513" y="8979"/>
                    <a:pt x="3575" y="8975"/>
                    <a:pt x="3637" y="8969"/>
                  </a:cubicBezTo>
                  <a:cubicBezTo>
                    <a:pt x="4171" y="8935"/>
                    <a:pt x="4704" y="8235"/>
                    <a:pt x="4938" y="7801"/>
                  </a:cubicBezTo>
                  <a:cubicBezTo>
                    <a:pt x="4971" y="7735"/>
                    <a:pt x="5038" y="7735"/>
                    <a:pt x="5071" y="7735"/>
                  </a:cubicBezTo>
                  <a:cubicBezTo>
                    <a:pt x="5129" y="7700"/>
                    <a:pt x="5190" y="7681"/>
                    <a:pt x="5249" y="7681"/>
                  </a:cubicBezTo>
                  <a:cubicBezTo>
                    <a:pt x="5360" y="7681"/>
                    <a:pt x="5461" y="7749"/>
                    <a:pt x="5505" y="7901"/>
                  </a:cubicBezTo>
                  <a:cubicBezTo>
                    <a:pt x="5634" y="8640"/>
                    <a:pt x="6228" y="8954"/>
                    <a:pt x="6926" y="8954"/>
                  </a:cubicBezTo>
                  <a:cubicBezTo>
                    <a:pt x="8214" y="8954"/>
                    <a:pt x="9856" y="7883"/>
                    <a:pt x="9574" y="6434"/>
                  </a:cubicBezTo>
                  <a:cubicBezTo>
                    <a:pt x="9548" y="6225"/>
                    <a:pt x="9685" y="6058"/>
                    <a:pt x="9857" y="6058"/>
                  </a:cubicBezTo>
                  <a:cubicBezTo>
                    <a:pt x="9906" y="6058"/>
                    <a:pt x="9957" y="6071"/>
                    <a:pt x="10008" y="6100"/>
                  </a:cubicBezTo>
                  <a:cubicBezTo>
                    <a:pt x="10294" y="6247"/>
                    <a:pt x="10574" y="6313"/>
                    <a:pt x="10837" y="6313"/>
                  </a:cubicBezTo>
                  <a:cubicBezTo>
                    <a:pt x="11831" y="6313"/>
                    <a:pt x="12575" y="5366"/>
                    <a:pt x="12443" y="4232"/>
                  </a:cubicBezTo>
                  <a:cubicBezTo>
                    <a:pt x="12303" y="3170"/>
                    <a:pt x="11297" y="2600"/>
                    <a:pt x="10327" y="2600"/>
                  </a:cubicBezTo>
                  <a:cubicBezTo>
                    <a:pt x="10139" y="2600"/>
                    <a:pt x="9953" y="2621"/>
                    <a:pt x="9775" y="2664"/>
                  </a:cubicBezTo>
                  <a:cubicBezTo>
                    <a:pt x="9741" y="2664"/>
                    <a:pt x="9708" y="2698"/>
                    <a:pt x="9674" y="2698"/>
                  </a:cubicBezTo>
                  <a:cubicBezTo>
                    <a:pt x="9656" y="2704"/>
                    <a:pt x="9639" y="2707"/>
                    <a:pt x="9623" y="2707"/>
                  </a:cubicBezTo>
                  <a:cubicBezTo>
                    <a:pt x="9551" y="2707"/>
                    <a:pt x="9502" y="2652"/>
                    <a:pt x="9474" y="2598"/>
                  </a:cubicBezTo>
                  <a:cubicBezTo>
                    <a:pt x="9408" y="2531"/>
                    <a:pt x="9341" y="2397"/>
                    <a:pt x="9408" y="2264"/>
                  </a:cubicBezTo>
                  <a:cubicBezTo>
                    <a:pt x="10079" y="762"/>
                    <a:pt x="8914" y="57"/>
                    <a:pt x="7616" y="57"/>
                  </a:cubicBezTo>
                  <a:cubicBezTo>
                    <a:pt x="6723" y="57"/>
                    <a:pt x="5767" y="391"/>
                    <a:pt x="5305" y="1030"/>
                  </a:cubicBezTo>
                  <a:cubicBezTo>
                    <a:pt x="5243" y="1112"/>
                    <a:pt x="5143" y="1169"/>
                    <a:pt x="5044" y="1169"/>
                  </a:cubicBezTo>
                  <a:cubicBezTo>
                    <a:pt x="4983" y="1169"/>
                    <a:pt x="4922" y="1147"/>
                    <a:pt x="4871" y="1097"/>
                  </a:cubicBezTo>
                  <a:cubicBezTo>
                    <a:pt x="4369" y="536"/>
                    <a:pt x="3763" y="1"/>
                    <a:pt x="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54;p71">
              <a:extLst>
                <a:ext uri="{FF2B5EF4-FFF2-40B4-BE49-F238E27FC236}">
                  <a16:creationId xmlns:a16="http://schemas.microsoft.com/office/drawing/2014/main" id="{472139EB-ED1C-454E-9ADC-370855D9A25F}"/>
                </a:ext>
              </a:extLst>
            </p:cNvPr>
            <p:cNvSpPr/>
            <p:nvPr/>
          </p:nvSpPr>
          <p:spPr>
            <a:xfrm>
              <a:off x="2728546" y="4653242"/>
              <a:ext cx="255255" cy="188822"/>
            </a:xfrm>
            <a:custGeom>
              <a:avLst/>
              <a:gdLst/>
              <a:ahLst/>
              <a:cxnLst/>
              <a:rect l="l" t="t" r="r" b="b"/>
              <a:pathLst>
                <a:path w="13740" h="10164" extrusionOk="0">
                  <a:moveTo>
                    <a:pt x="3686" y="610"/>
                  </a:moveTo>
                  <a:cubicBezTo>
                    <a:pt x="4437" y="610"/>
                    <a:pt x="5039" y="1116"/>
                    <a:pt x="5538" y="1674"/>
                  </a:cubicBezTo>
                  <a:cubicBezTo>
                    <a:pt x="5589" y="1724"/>
                    <a:pt x="5650" y="1746"/>
                    <a:pt x="5711" y="1746"/>
                  </a:cubicBezTo>
                  <a:cubicBezTo>
                    <a:pt x="5810" y="1746"/>
                    <a:pt x="5910" y="1689"/>
                    <a:pt x="5972" y="1607"/>
                  </a:cubicBezTo>
                  <a:cubicBezTo>
                    <a:pt x="6434" y="982"/>
                    <a:pt x="7388" y="650"/>
                    <a:pt x="8281" y="650"/>
                  </a:cubicBezTo>
                  <a:cubicBezTo>
                    <a:pt x="9579" y="650"/>
                    <a:pt x="10747" y="1352"/>
                    <a:pt x="10075" y="2874"/>
                  </a:cubicBezTo>
                  <a:cubicBezTo>
                    <a:pt x="10041" y="2974"/>
                    <a:pt x="10075" y="3108"/>
                    <a:pt x="10141" y="3175"/>
                  </a:cubicBezTo>
                  <a:cubicBezTo>
                    <a:pt x="10169" y="3229"/>
                    <a:pt x="10218" y="3284"/>
                    <a:pt x="10290" y="3284"/>
                  </a:cubicBezTo>
                  <a:cubicBezTo>
                    <a:pt x="10306" y="3284"/>
                    <a:pt x="10323" y="3281"/>
                    <a:pt x="10341" y="3275"/>
                  </a:cubicBezTo>
                  <a:cubicBezTo>
                    <a:pt x="10375" y="3275"/>
                    <a:pt x="10408" y="3275"/>
                    <a:pt x="10442" y="3241"/>
                  </a:cubicBezTo>
                  <a:cubicBezTo>
                    <a:pt x="10629" y="3190"/>
                    <a:pt x="10825" y="3165"/>
                    <a:pt x="11023" y="3165"/>
                  </a:cubicBezTo>
                  <a:cubicBezTo>
                    <a:pt x="11984" y="3165"/>
                    <a:pt x="12972" y="3758"/>
                    <a:pt x="13110" y="4809"/>
                  </a:cubicBezTo>
                  <a:cubicBezTo>
                    <a:pt x="13242" y="5943"/>
                    <a:pt x="12498" y="6890"/>
                    <a:pt x="11504" y="6890"/>
                  </a:cubicBezTo>
                  <a:cubicBezTo>
                    <a:pt x="11241" y="6890"/>
                    <a:pt x="10961" y="6824"/>
                    <a:pt x="10675" y="6677"/>
                  </a:cubicBezTo>
                  <a:cubicBezTo>
                    <a:pt x="10624" y="6648"/>
                    <a:pt x="10573" y="6635"/>
                    <a:pt x="10524" y="6635"/>
                  </a:cubicBezTo>
                  <a:cubicBezTo>
                    <a:pt x="10352" y="6635"/>
                    <a:pt x="10215" y="6802"/>
                    <a:pt x="10241" y="7011"/>
                  </a:cubicBezTo>
                  <a:cubicBezTo>
                    <a:pt x="10523" y="8461"/>
                    <a:pt x="8880" y="9546"/>
                    <a:pt x="7592" y="9546"/>
                  </a:cubicBezTo>
                  <a:cubicBezTo>
                    <a:pt x="6894" y="9546"/>
                    <a:pt x="6301" y="9228"/>
                    <a:pt x="6172" y="8478"/>
                  </a:cubicBezTo>
                  <a:cubicBezTo>
                    <a:pt x="6128" y="8326"/>
                    <a:pt x="6028" y="8273"/>
                    <a:pt x="5918" y="8273"/>
                  </a:cubicBezTo>
                  <a:cubicBezTo>
                    <a:pt x="5858" y="8273"/>
                    <a:pt x="5796" y="8288"/>
                    <a:pt x="5738" y="8312"/>
                  </a:cubicBezTo>
                  <a:cubicBezTo>
                    <a:pt x="5705" y="8312"/>
                    <a:pt x="5638" y="8312"/>
                    <a:pt x="5605" y="8378"/>
                  </a:cubicBezTo>
                  <a:cubicBezTo>
                    <a:pt x="5371" y="8845"/>
                    <a:pt x="4838" y="9512"/>
                    <a:pt x="4304" y="9579"/>
                  </a:cubicBezTo>
                  <a:cubicBezTo>
                    <a:pt x="4244" y="9586"/>
                    <a:pt x="4185" y="9589"/>
                    <a:pt x="4126" y="9589"/>
                  </a:cubicBezTo>
                  <a:cubicBezTo>
                    <a:pt x="3264" y="9589"/>
                    <a:pt x="2524" y="8915"/>
                    <a:pt x="2836" y="7978"/>
                  </a:cubicBezTo>
                  <a:cubicBezTo>
                    <a:pt x="2903" y="7811"/>
                    <a:pt x="2736" y="7644"/>
                    <a:pt x="2569" y="7644"/>
                  </a:cubicBezTo>
                  <a:cubicBezTo>
                    <a:pt x="1569" y="7611"/>
                    <a:pt x="668" y="6911"/>
                    <a:pt x="701" y="5877"/>
                  </a:cubicBezTo>
                  <a:cubicBezTo>
                    <a:pt x="701" y="4842"/>
                    <a:pt x="1402" y="4342"/>
                    <a:pt x="2269" y="3975"/>
                  </a:cubicBezTo>
                  <a:cubicBezTo>
                    <a:pt x="2469" y="3908"/>
                    <a:pt x="2469" y="3608"/>
                    <a:pt x="2236" y="3575"/>
                  </a:cubicBezTo>
                  <a:lnTo>
                    <a:pt x="2069" y="3575"/>
                  </a:lnTo>
                  <a:cubicBezTo>
                    <a:pt x="2102" y="3542"/>
                    <a:pt x="2102" y="3508"/>
                    <a:pt x="2102" y="3441"/>
                  </a:cubicBezTo>
                  <a:cubicBezTo>
                    <a:pt x="1869" y="2274"/>
                    <a:pt x="1769" y="906"/>
                    <a:pt x="3370" y="639"/>
                  </a:cubicBezTo>
                  <a:cubicBezTo>
                    <a:pt x="3478" y="619"/>
                    <a:pt x="3583" y="610"/>
                    <a:pt x="3686" y="610"/>
                  </a:cubicBezTo>
                  <a:close/>
                  <a:moveTo>
                    <a:pt x="8184" y="1"/>
                  </a:moveTo>
                  <a:cubicBezTo>
                    <a:pt x="7262" y="1"/>
                    <a:pt x="6342" y="402"/>
                    <a:pt x="5738" y="1073"/>
                  </a:cubicBezTo>
                  <a:cubicBezTo>
                    <a:pt x="5103" y="460"/>
                    <a:pt x="4375" y="17"/>
                    <a:pt x="3565" y="17"/>
                  </a:cubicBezTo>
                  <a:cubicBezTo>
                    <a:pt x="3184" y="17"/>
                    <a:pt x="2785" y="115"/>
                    <a:pt x="2369" y="339"/>
                  </a:cubicBezTo>
                  <a:cubicBezTo>
                    <a:pt x="1135" y="1040"/>
                    <a:pt x="1368" y="2441"/>
                    <a:pt x="1835" y="3575"/>
                  </a:cubicBezTo>
                  <a:cubicBezTo>
                    <a:pt x="1835" y="3575"/>
                    <a:pt x="1869" y="3608"/>
                    <a:pt x="1869" y="3608"/>
                  </a:cubicBezTo>
                  <a:cubicBezTo>
                    <a:pt x="801" y="3808"/>
                    <a:pt x="1" y="4943"/>
                    <a:pt x="101" y="6010"/>
                  </a:cubicBezTo>
                  <a:cubicBezTo>
                    <a:pt x="168" y="7177"/>
                    <a:pt x="1135" y="7978"/>
                    <a:pt x="2236" y="8145"/>
                  </a:cubicBezTo>
                  <a:cubicBezTo>
                    <a:pt x="2102" y="9012"/>
                    <a:pt x="2603" y="9879"/>
                    <a:pt x="3503" y="10113"/>
                  </a:cubicBezTo>
                  <a:cubicBezTo>
                    <a:pt x="3647" y="10148"/>
                    <a:pt x="3787" y="10164"/>
                    <a:pt x="3924" y="10164"/>
                  </a:cubicBezTo>
                  <a:cubicBezTo>
                    <a:pt x="4708" y="10164"/>
                    <a:pt x="5364" y="9627"/>
                    <a:pt x="5705" y="8945"/>
                  </a:cubicBezTo>
                  <a:cubicBezTo>
                    <a:pt x="5986" y="9765"/>
                    <a:pt x="6826" y="10042"/>
                    <a:pt x="7682" y="10042"/>
                  </a:cubicBezTo>
                  <a:cubicBezTo>
                    <a:pt x="8046" y="10042"/>
                    <a:pt x="8412" y="9992"/>
                    <a:pt x="8740" y="9913"/>
                  </a:cubicBezTo>
                  <a:cubicBezTo>
                    <a:pt x="10008" y="9579"/>
                    <a:pt x="10875" y="8612"/>
                    <a:pt x="10875" y="7344"/>
                  </a:cubicBezTo>
                  <a:cubicBezTo>
                    <a:pt x="11086" y="7402"/>
                    <a:pt x="11300" y="7430"/>
                    <a:pt x="11511" y="7430"/>
                  </a:cubicBezTo>
                  <a:cubicBezTo>
                    <a:pt x="12637" y="7430"/>
                    <a:pt x="13682" y="6635"/>
                    <a:pt x="13711" y="5343"/>
                  </a:cubicBezTo>
                  <a:cubicBezTo>
                    <a:pt x="13739" y="3974"/>
                    <a:pt x="12622" y="2654"/>
                    <a:pt x="11338" y="2654"/>
                  </a:cubicBezTo>
                  <a:cubicBezTo>
                    <a:pt x="11120" y="2654"/>
                    <a:pt x="10898" y="2692"/>
                    <a:pt x="10675" y="2774"/>
                  </a:cubicBezTo>
                  <a:cubicBezTo>
                    <a:pt x="10942" y="1774"/>
                    <a:pt x="10508" y="773"/>
                    <a:pt x="9508" y="306"/>
                  </a:cubicBezTo>
                  <a:cubicBezTo>
                    <a:pt x="9090" y="97"/>
                    <a:pt x="8637" y="1"/>
                    <a:pt x="8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1265;p44">
            <a:extLst>
              <a:ext uri="{FF2B5EF4-FFF2-40B4-BE49-F238E27FC236}">
                <a16:creationId xmlns:a16="http://schemas.microsoft.com/office/drawing/2014/main" id="{97F69DF9-59C9-43A7-83C2-1BA2E559D0BE}"/>
              </a:ext>
            </a:extLst>
          </p:cNvPr>
          <p:cNvSpPr/>
          <p:nvPr/>
        </p:nvSpPr>
        <p:spPr>
          <a:xfrm rot="-60026" flipH="1">
            <a:off x="5077978" y="845310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Google Shape;1265;p44">
            <a:extLst>
              <a:ext uri="{FF2B5EF4-FFF2-40B4-BE49-F238E27FC236}">
                <a16:creationId xmlns:a16="http://schemas.microsoft.com/office/drawing/2014/main" id="{71431126-268B-4672-9289-6B19581345A2}"/>
              </a:ext>
            </a:extLst>
          </p:cNvPr>
          <p:cNvSpPr/>
          <p:nvPr/>
        </p:nvSpPr>
        <p:spPr>
          <a:xfrm rot="-60026" flipH="1">
            <a:off x="127238" y="752046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24" name="Google Shape;1224;p44"/>
          <p:cNvGrpSpPr/>
          <p:nvPr/>
        </p:nvGrpSpPr>
        <p:grpSpPr>
          <a:xfrm>
            <a:off x="0" y="58197"/>
            <a:ext cx="4091940" cy="627920"/>
            <a:chOff x="7728915" y="1917859"/>
            <a:chExt cx="1034486" cy="222599"/>
          </a:xfrm>
        </p:grpSpPr>
        <p:sp>
          <p:nvSpPr>
            <p:cNvPr id="1225" name="Google Shape;1225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44"/>
          <p:cNvSpPr/>
          <p:nvPr/>
        </p:nvSpPr>
        <p:spPr>
          <a:xfrm rot="-60026" flipH="1">
            <a:off x="5348069" y="3069317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7" name="Google Shape;1267;p44"/>
          <p:cNvSpPr/>
          <p:nvPr/>
        </p:nvSpPr>
        <p:spPr>
          <a:xfrm rot="-60026" flipH="1">
            <a:off x="4670463" y="131185"/>
            <a:ext cx="2617991" cy="47372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9" name="Google Shape;1269;p44"/>
          <p:cNvSpPr txBox="1">
            <a:spLocks noGrp="1"/>
          </p:cNvSpPr>
          <p:nvPr>
            <p:ph type="subTitle" idx="1"/>
          </p:nvPr>
        </p:nvSpPr>
        <p:spPr>
          <a:xfrm>
            <a:off x="4470378" y="157939"/>
            <a:ext cx="2625865" cy="390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/>
              <a:t>Laparoscopia</a:t>
            </a:r>
            <a:r>
              <a:rPr lang="es-MX" dirty="0"/>
              <a:t> </a:t>
            </a:r>
            <a:endParaRPr dirty="0"/>
          </a:p>
        </p:txBody>
      </p:sp>
      <p:sp>
        <p:nvSpPr>
          <p:cNvPr id="1270" name="Google Shape;1270;p44"/>
          <p:cNvSpPr txBox="1">
            <a:spLocks noGrp="1"/>
          </p:cNvSpPr>
          <p:nvPr>
            <p:ph type="title" idx="3"/>
          </p:nvPr>
        </p:nvSpPr>
        <p:spPr>
          <a:xfrm>
            <a:off x="165238" y="738967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Raleway SemiBold" pitchFamily="2" charset="0"/>
              </a:rPr>
              <a:t>Salpingostomía</a:t>
            </a:r>
            <a:endParaRPr sz="1200" dirty="0">
              <a:latin typeface="Raleway SemiBold" pitchFamily="2" charset="0"/>
            </a:endParaRPr>
          </a:p>
        </p:txBody>
      </p:sp>
      <p:sp>
        <p:nvSpPr>
          <p:cNvPr id="1271" name="Google Shape;1271;p44"/>
          <p:cNvSpPr txBox="1">
            <a:spLocks noGrp="1"/>
          </p:cNvSpPr>
          <p:nvPr>
            <p:ph type="subTitle" idx="4"/>
          </p:nvPr>
        </p:nvSpPr>
        <p:spPr>
          <a:xfrm>
            <a:off x="80281" y="1271262"/>
            <a:ext cx="4091939" cy="143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Eliminar un pequeño embarazo sin rotura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Incisión lineal de 10 a 15 mm en el borde </a:t>
            </a:r>
            <a:r>
              <a:rPr lang="es-MX" sz="1200" dirty="0" err="1">
                <a:latin typeface="Raleway SemiBold" pitchFamily="2" charset="0"/>
              </a:rPr>
              <a:t>antimesentérico</a:t>
            </a:r>
            <a:r>
              <a:rPr lang="es-MX" sz="1200" dirty="0">
                <a:latin typeface="Raleway SemiBold" pitchFamily="2" charset="0"/>
              </a:rPr>
              <a:t> de la trompa de Falopio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Los niveles séricos de β-</a:t>
            </a:r>
            <a:r>
              <a:rPr lang="es-MX" sz="1200" dirty="0" err="1">
                <a:latin typeface="Raleway SemiBold" pitchFamily="2" charset="0"/>
              </a:rPr>
              <a:t>hCG</a:t>
            </a:r>
            <a:r>
              <a:rPr lang="es-MX" sz="1200" dirty="0">
                <a:latin typeface="Raleway SemiBold" pitchFamily="2" charset="0"/>
              </a:rPr>
              <a:t>: Resolución de alrededor de 20 días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Opción conservadora para la preservación de la fertilidad</a:t>
            </a:r>
            <a:endParaRPr sz="1050" dirty="0">
              <a:latin typeface="Raleway SemiBold" pitchFamily="2" charset="0"/>
            </a:endParaRPr>
          </a:p>
        </p:txBody>
      </p:sp>
      <p:sp>
        <p:nvSpPr>
          <p:cNvPr id="1272" name="Google Shape;1272;p44"/>
          <p:cNvSpPr txBox="1">
            <a:spLocks noGrp="1"/>
          </p:cNvSpPr>
          <p:nvPr>
            <p:ph type="title" idx="5"/>
          </p:nvPr>
        </p:nvSpPr>
        <p:spPr>
          <a:xfrm>
            <a:off x="5586785" y="3063781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Raleway SemiBold" pitchFamily="2" charset="0"/>
              </a:rPr>
              <a:t>Trofoblasto persistente</a:t>
            </a:r>
            <a:endParaRPr sz="1200" dirty="0">
              <a:latin typeface="Raleway SemiBold" pitchFamily="2" charset="0"/>
            </a:endParaRPr>
          </a:p>
        </p:txBody>
      </p:sp>
      <p:sp>
        <p:nvSpPr>
          <p:cNvPr id="1274" name="Google Shape;1274;p44"/>
          <p:cNvSpPr txBox="1">
            <a:spLocks noGrp="1"/>
          </p:cNvSpPr>
          <p:nvPr>
            <p:ph type="title" idx="7"/>
          </p:nvPr>
        </p:nvSpPr>
        <p:spPr>
          <a:xfrm>
            <a:off x="5144673" y="916520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 err="1">
                <a:latin typeface="Raleway SemiBold" pitchFamily="2" charset="0"/>
              </a:rPr>
              <a:t>Salpingectomía</a:t>
            </a:r>
            <a:endParaRPr sz="1200" dirty="0">
              <a:latin typeface="Raleway SemiBold" pitchFamily="2" charset="0"/>
            </a:endParaRPr>
          </a:p>
        </p:txBody>
      </p:sp>
      <p:sp>
        <p:nvSpPr>
          <p:cNvPr id="1275" name="Google Shape;1275;p44"/>
          <p:cNvSpPr txBox="1">
            <a:spLocks noGrp="1"/>
          </p:cNvSpPr>
          <p:nvPr>
            <p:ph type="subTitle" idx="8"/>
          </p:nvPr>
        </p:nvSpPr>
        <p:spPr>
          <a:xfrm>
            <a:off x="5074041" y="1495349"/>
            <a:ext cx="3601327" cy="1268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Extirpación de la trompa completa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Reservada para los casos en que la porción de trompa sana que queda es pequeña o inexistente</a:t>
            </a:r>
            <a:endParaRPr sz="1200" dirty="0">
              <a:latin typeface="Raleway SemiBold" pitchFamily="2" charset="0"/>
            </a:endParaRPr>
          </a:p>
        </p:txBody>
      </p:sp>
      <p:sp>
        <p:nvSpPr>
          <p:cNvPr id="1276" name="Google Shape;1276;p44"/>
          <p:cNvSpPr txBox="1">
            <a:spLocks noGrp="1"/>
          </p:cNvSpPr>
          <p:nvPr>
            <p:ph type="title"/>
          </p:nvPr>
        </p:nvSpPr>
        <p:spPr>
          <a:xfrm>
            <a:off x="330259" y="51266"/>
            <a:ext cx="3237779" cy="523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Tratamiento quirúrgico</a:t>
            </a:r>
            <a:endParaRPr sz="1800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6FED4D28-94E6-4B85-9877-FCB44222909F}"/>
              </a:ext>
            </a:extLst>
          </p:cNvPr>
          <p:cNvSpPr txBox="1"/>
          <p:nvPr/>
        </p:nvSpPr>
        <p:spPr>
          <a:xfrm>
            <a:off x="5344132" y="3688371"/>
            <a:ext cx="34751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La eliminación incompleta se puede identificar por niveles estables o en un aumento de β-</a:t>
            </a:r>
            <a:r>
              <a:rPr lang="es-MX" sz="1200" dirty="0" err="1">
                <a:latin typeface="Raleway SemiBold" pitchFamily="2" charset="0"/>
              </a:rPr>
              <a:t>hCG</a:t>
            </a:r>
            <a:endParaRPr lang="es-MX" sz="1200" dirty="0">
              <a:latin typeface="Raleway SemiBold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Raleway SemiBold" pitchFamily="2" charset="0"/>
              </a:rPr>
              <a:t>Los valores que ↓&lt;50% del valor posoperatorio→ riesgo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B57430-ADEF-41EA-92C4-3F40514CD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7" t="7397" r="14514" b="18809"/>
          <a:stretch/>
        </p:blipFill>
        <p:spPr>
          <a:xfrm>
            <a:off x="941511" y="2800390"/>
            <a:ext cx="3979303" cy="2096878"/>
          </a:xfrm>
          <a:prstGeom prst="rect">
            <a:avLst/>
          </a:prstGeom>
        </p:spPr>
      </p:pic>
      <p:grpSp>
        <p:nvGrpSpPr>
          <p:cNvPr id="68" name="Google Shape;3380;p71">
            <a:extLst>
              <a:ext uri="{FF2B5EF4-FFF2-40B4-BE49-F238E27FC236}">
                <a16:creationId xmlns:a16="http://schemas.microsoft.com/office/drawing/2014/main" id="{66BA1494-76B8-4557-9D5E-5ECA5F8775F2}"/>
              </a:ext>
            </a:extLst>
          </p:cNvPr>
          <p:cNvGrpSpPr/>
          <p:nvPr/>
        </p:nvGrpSpPr>
        <p:grpSpPr>
          <a:xfrm rot="3436050">
            <a:off x="250186" y="2907303"/>
            <a:ext cx="671680" cy="234310"/>
            <a:chOff x="2248912" y="2607934"/>
            <a:chExt cx="578188" cy="201696"/>
          </a:xfrm>
        </p:grpSpPr>
        <p:sp>
          <p:nvSpPr>
            <p:cNvPr id="69" name="Google Shape;3381;p71">
              <a:extLst>
                <a:ext uri="{FF2B5EF4-FFF2-40B4-BE49-F238E27FC236}">
                  <a16:creationId xmlns:a16="http://schemas.microsoft.com/office/drawing/2014/main" id="{C2012C18-2AD3-4FD5-B2AE-128987C78EA0}"/>
                </a:ext>
              </a:extLst>
            </p:cNvPr>
            <p:cNvSpPr/>
            <p:nvPr/>
          </p:nvSpPr>
          <p:spPr>
            <a:xfrm>
              <a:off x="2261303" y="2607934"/>
              <a:ext cx="565796" cy="201696"/>
            </a:xfrm>
            <a:custGeom>
              <a:avLst/>
              <a:gdLst/>
              <a:ahLst/>
              <a:cxnLst/>
              <a:rect l="l" t="t" r="r" b="b"/>
              <a:pathLst>
                <a:path w="30456" h="10857" extrusionOk="0">
                  <a:moveTo>
                    <a:pt x="23111" y="0"/>
                  </a:moveTo>
                  <a:cubicBezTo>
                    <a:pt x="22964" y="0"/>
                    <a:pt x="22805" y="97"/>
                    <a:pt x="22783" y="290"/>
                  </a:cubicBezTo>
                  <a:cubicBezTo>
                    <a:pt x="22750" y="1157"/>
                    <a:pt x="22750" y="1991"/>
                    <a:pt x="22783" y="2858"/>
                  </a:cubicBezTo>
                  <a:lnTo>
                    <a:pt x="23217" y="2892"/>
                  </a:lnTo>
                  <a:cubicBezTo>
                    <a:pt x="23317" y="2158"/>
                    <a:pt x="23350" y="1391"/>
                    <a:pt x="23384" y="657"/>
                  </a:cubicBezTo>
                  <a:cubicBezTo>
                    <a:pt x="25485" y="2024"/>
                    <a:pt x="27553" y="3425"/>
                    <a:pt x="29588" y="4893"/>
                  </a:cubicBezTo>
                  <a:cubicBezTo>
                    <a:pt x="27520" y="6728"/>
                    <a:pt x="25385" y="8462"/>
                    <a:pt x="23317" y="10264"/>
                  </a:cubicBezTo>
                  <a:cubicBezTo>
                    <a:pt x="23350" y="9797"/>
                    <a:pt x="23250" y="9296"/>
                    <a:pt x="23217" y="8796"/>
                  </a:cubicBezTo>
                  <a:cubicBezTo>
                    <a:pt x="23184" y="8229"/>
                    <a:pt x="23117" y="7662"/>
                    <a:pt x="23017" y="7095"/>
                  </a:cubicBezTo>
                  <a:cubicBezTo>
                    <a:pt x="23017" y="7028"/>
                    <a:pt x="22984" y="6961"/>
                    <a:pt x="22950" y="6961"/>
                  </a:cubicBezTo>
                  <a:cubicBezTo>
                    <a:pt x="22950" y="6861"/>
                    <a:pt x="22883" y="6761"/>
                    <a:pt x="22783" y="6728"/>
                  </a:cubicBezTo>
                  <a:cubicBezTo>
                    <a:pt x="21082" y="6461"/>
                    <a:pt x="19281" y="6528"/>
                    <a:pt x="17546" y="6494"/>
                  </a:cubicBezTo>
                  <a:cubicBezTo>
                    <a:pt x="15578" y="6461"/>
                    <a:pt x="13577" y="6461"/>
                    <a:pt x="11609" y="6461"/>
                  </a:cubicBezTo>
                  <a:cubicBezTo>
                    <a:pt x="7739" y="6494"/>
                    <a:pt x="3837" y="6494"/>
                    <a:pt x="0" y="6861"/>
                  </a:cubicBezTo>
                  <a:lnTo>
                    <a:pt x="0" y="7228"/>
                  </a:lnTo>
                  <a:cubicBezTo>
                    <a:pt x="252" y="7230"/>
                    <a:pt x="503" y="7231"/>
                    <a:pt x="755" y="7231"/>
                  </a:cubicBezTo>
                  <a:cubicBezTo>
                    <a:pt x="4277" y="7231"/>
                    <a:pt x="7824" y="7028"/>
                    <a:pt x="11342" y="7028"/>
                  </a:cubicBezTo>
                  <a:cubicBezTo>
                    <a:pt x="13243" y="7028"/>
                    <a:pt x="15145" y="7061"/>
                    <a:pt x="17013" y="7095"/>
                  </a:cubicBezTo>
                  <a:cubicBezTo>
                    <a:pt x="18398" y="7120"/>
                    <a:pt x="19821" y="7240"/>
                    <a:pt x="21210" y="7240"/>
                  </a:cubicBezTo>
                  <a:cubicBezTo>
                    <a:pt x="21661" y="7240"/>
                    <a:pt x="22109" y="7227"/>
                    <a:pt x="22550" y="7195"/>
                  </a:cubicBezTo>
                  <a:cubicBezTo>
                    <a:pt x="22550" y="7795"/>
                    <a:pt x="22583" y="8362"/>
                    <a:pt x="22617" y="8929"/>
                  </a:cubicBezTo>
                  <a:cubicBezTo>
                    <a:pt x="22650" y="9463"/>
                    <a:pt x="22650" y="10030"/>
                    <a:pt x="22817" y="10530"/>
                  </a:cubicBezTo>
                  <a:cubicBezTo>
                    <a:pt x="22850" y="10630"/>
                    <a:pt x="22950" y="10697"/>
                    <a:pt x="23050" y="10697"/>
                  </a:cubicBezTo>
                  <a:cubicBezTo>
                    <a:pt x="23099" y="10795"/>
                    <a:pt x="23184" y="10857"/>
                    <a:pt x="23278" y="10857"/>
                  </a:cubicBezTo>
                  <a:cubicBezTo>
                    <a:pt x="23312" y="10857"/>
                    <a:pt x="23348" y="10848"/>
                    <a:pt x="23384" y="10831"/>
                  </a:cubicBezTo>
                  <a:cubicBezTo>
                    <a:pt x="25819" y="9063"/>
                    <a:pt x="28087" y="7095"/>
                    <a:pt x="30322" y="5093"/>
                  </a:cubicBezTo>
                  <a:cubicBezTo>
                    <a:pt x="30456" y="4960"/>
                    <a:pt x="30389" y="4726"/>
                    <a:pt x="30255" y="4626"/>
                  </a:cubicBezTo>
                  <a:cubicBezTo>
                    <a:pt x="28087" y="3025"/>
                    <a:pt x="25919" y="1491"/>
                    <a:pt x="23651" y="90"/>
                  </a:cubicBezTo>
                  <a:cubicBezTo>
                    <a:pt x="23594" y="61"/>
                    <a:pt x="23544" y="51"/>
                    <a:pt x="23497" y="51"/>
                  </a:cubicBezTo>
                  <a:cubicBezTo>
                    <a:pt x="23433" y="51"/>
                    <a:pt x="23375" y="70"/>
                    <a:pt x="23317" y="90"/>
                  </a:cubicBezTo>
                  <a:cubicBezTo>
                    <a:pt x="23269" y="30"/>
                    <a:pt x="23192" y="0"/>
                    <a:pt x="2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82;p71">
              <a:extLst>
                <a:ext uri="{FF2B5EF4-FFF2-40B4-BE49-F238E27FC236}">
                  <a16:creationId xmlns:a16="http://schemas.microsoft.com/office/drawing/2014/main" id="{256834CB-EEE2-42AD-8565-F3FDE1B40B27}"/>
                </a:ext>
              </a:extLst>
            </p:cNvPr>
            <p:cNvSpPr/>
            <p:nvPr/>
          </p:nvSpPr>
          <p:spPr>
            <a:xfrm>
              <a:off x="2248912" y="2656273"/>
              <a:ext cx="444950" cy="85958"/>
            </a:xfrm>
            <a:custGeom>
              <a:avLst/>
              <a:gdLst/>
              <a:ahLst/>
              <a:cxnLst/>
              <a:rect l="l" t="t" r="r" b="b"/>
              <a:pathLst>
                <a:path w="23951" h="4627" extrusionOk="0">
                  <a:moveTo>
                    <a:pt x="2065" y="0"/>
                  </a:moveTo>
                  <a:cubicBezTo>
                    <a:pt x="1454" y="0"/>
                    <a:pt x="844" y="7"/>
                    <a:pt x="234" y="23"/>
                  </a:cubicBezTo>
                  <a:cubicBezTo>
                    <a:pt x="0" y="23"/>
                    <a:pt x="0" y="323"/>
                    <a:pt x="234" y="356"/>
                  </a:cubicBezTo>
                  <a:lnTo>
                    <a:pt x="301" y="356"/>
                  </a:lnTo>
                  <a:cubicBezTo>
                    <a:pt x="67" y="1624"/>
                    <a:pt x="134" y="3092"/>
                    <a:pt x="167" y="4326"/>
                  </a:cubicBezTo>
                  <a:cubicBezTo>
                    <a:pt x="167" y="4493"/>
                    <a:pt x="308" y="4568"/>
                    <a:pt x="432" y="4568"/>
                  </a:cubicBezTo>
                  <a:cubicBezTo>
                    <a:pt x="456" y="4568"/>
                    <a:pt x="479" y="4565"/>
                    <a:pt x="501" y="4559"/>
                  </a:cubicBezTo>
                  <a:cubicBezTo>
                    <a:pt x="534" y="4593"/>
                    <a:pt x="567" y="4626"/>
                    <a:pt x="667" y="4626"/>
                  </a:cubicBezTo>
                  <a:lnTo>
                    <a:pt x="667" y="4259"/>
                  </a:lnTo>
                  <a:cubicBezTo>
                    <a:pt x="768" y="3058"/>
                    <a:pt x="968" y="1657"/>
                    <a:pt x="834" y="423"/>
                  </a:cubicBezTo>
                  <a:lnTo>
                    <a:pt x="834" y="423"/>
                  </a:lnTo>
                  <a:cubicBezTo>
                    <a:pt x="4504" y="757"/>
                    <a:pt x="8273" y="723"/>
                    <a:pt x="11942" y="757"/>
                  </a:cubicBezTo>
                  <a:cubicBezTo>
                    <a:pt x="14231" y="796"/>
                    <a:pt x="16579" y="906"/>
                    <a:pt x="18908" y="906"/>
                  </a:cubicBezTo>
                  <a:cubicBezTo>
                    <a:pt x="20517" y="906"/>
                    <a:pt x="22117" y="853"/>
                    <a:pt x="23684" y="690"/>
                  </a:cubicBezTo>
                  <a:cubicBezTo>
                    <a:pt x="23884" y="690"/>
                    <a:pt x="23951" y="490"/>
                    <a:pt x="23884" y="390"/>
                  </a:cubicBezTo>
                  <a:cubicBezTo>
                    <a:pt x="23884" y="356"/>
                    <a:pt x="23884" y="323"/>
                    <a:pt x="23884" y="290"/>
                  </a:cubicBezTo>
                  <a:lnTo>
                    <a:pt x="23450" y="256"/>
                  </a:lnTo>
                  <a:cubicBezTo>
                    <a:pt x="22244" y="182"/>
                    <a:pt x="21032" y="158"/>
                    <a:pt x="19815" y="158"/>
                  </a:cubicBezTo>
                  <a:cubicBezTo>
                    <a:pt x="17646" y="158"/>
                    <a:pt x="15465" y="234"/>
                    <a:pt x="13292" y="234"/>
                  </a:cubicBezTo>
                  <a:cubicBezTo>
                    <a:pt x="12841" y="234"/>
                    <a:pt x="12392" y="231"/>
                    <a:pt x="11942" y="223"/>
                  </a:cubicBezTo>
                  <a:cubicBezTo>
                    <a:pt x="8650" y="195"/>
                    <a:pt x="5357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3372;p71">
            <a:extLst>
              <a:ext uri="{FF2B5EF4-FFF2-40B4-BE49-F238E27FC236}">
                <a16:creationId xmlns:a16="http://schemas.microsoft.com/office/drawing/2014/main" id="{FDB105E2-336E-4120-9099-85FAACA5FE84}"/>
              </a:ext>
            </a:extLst>
          </p:cNvPr>
          <p:cNvGrpSpPr/>
          <p:nvPr/>
        </p:nvGrpSpPr>
        <p:grpSpPr>
          <a:xfrm>
            <a:off x="1813827" y="1314875"/>
            <a:ext cx="4813934" cy="2788175"/>
            <a:chOff x="2213485" y="1488287"/>
            <a:chExt cx="772880" cy="743453"/>
          </a:xfrm>
        </p:grpSpPr>
        <p:sp>
          <p:nvSpPr>
            <p:cNvPr id="72" name="Google Shape;3373;p71">
              <a:extLst>
                <a:ext uri="{FF2B5EF4-FFF2-40B4-BE49-F238E27FC236}">
                  <a16:creationId xmlns:a16="http://schemas.microsoft.com/office/drawing/2014/main" id="{12263B20-566F-48CC-87BC-756F2CEF07FF}"/>
                </a:ext>
              </a:extLst>
            </p:cNvPr>
            <p:cNvSpPr/>
            <p:nvPr/>
          </p:nvSpPr>
          <p:spPr>
            <a:xfrm>
              <a:off x="2226861" y="1499712"/>
              <a:ext cx="747726" cy="722498"/>
            </a:xfrm>
            <a:custGeom>
              <a:avLst/>
              <a:gdLst/>
              <a:ahLst/>
              <a:cxnLst/>
              <a:rect l="l" t="t" r="r" b="b"/>
              <a:pathLst>
                <a:path w="40249" h="38891" extrusionOk="0">
                  <a:moveTo>
                    <a:pt x="36779" y="1735"/>
                  </a:moveTo>
                  <a:cubicBezTo>
                    <a:pt x="36913" y="1735"/>
                    <a:pt x="37013" y="1835"/>
                    <a:pt x="37013" y="1969"/>
                  </a:cubicBezTo>
                  <a:cubicBezTo>
                    <a:pt x="37113" y="2002"/>
                    <a:pt x="37146" y="2069"/>
                    <a:pt x="37180" y="2202"/>
                  </a:cubicBezTo>
                  <a:cubicBezTo>
                    <a:pt x="37447" y="13277"/>
                    <a:pt x="37513" y="24452"/>
                    <a:pt x="37113" y="35526"/>
                  </a:cubicBezTo>
                  <a:cubicBezTo>
                    <a:pt x="37080" y="35693"/>
                    <a:pt x="36980" y="35760"/>
                    <a:pt x="36846" y="35793"/>
                  </a:cubicBezTo>
                  <a:cubicBezTo>
                    <a:pt x="36846" y="35860"/>
                    <a:pt x="36779" y="35893"/>
                    <a:pt x="36646" y="35927"/>
                  </a:cubicBezTo>
                  <a:cubicBezTo>
                    <a:pt x="35766" y="36003"/>
                    <a:pt x="34871" y="36029"/>
                    <a:pt x="33970" y="36029"/>
                  </a:cubicBezTo>
                  <a:cubicBezTo>
                    <a:pt x="32107" y="36029"/>
                    <a:pt x="30217" y="35916"/>
                    <a:pt x="28373" y="35893"/>
                  </a:cubicBezTo>
                  <a:cubicBezTo>
                    <a:pt x="25605" y="35860"/>
                    <a:pt x="22836" y="35826"/>
                    <a:pt x="20067" y="35793"/>
                  </a:cubicBezTo>
                  <a:cubicBezTo>
                    <a:pt x="14530" y="35726"/>
                    <a:pt x="8960" y="35860"/>
                    <a:pt x="3456" y="35526"/>
                  </a:cubicBezTo>
                  <a:cubicBezTo>
                    <a:pt x="3389" y="35526"/>
                    <a:pt x="3356" y="35493"/>
                    <a:pt x="3322" y="35460"/>
                  </a:cubicBezTo>
                  <a:cubicBezTo>
                    <a:pt x="3292" y="35480"/>
                    <a:pt x="3255" y="35491"/>
                    <a:pt x="3218" y="35491"/>
                  </a:cubicBezTo>
                  <a:cubicBezTo>
                    <a:pt x="3133" y="35491"/>
                    <a:pt x="3045" y="35432"/>
                    <a:pt x="3022" y="35293"/>
                  </a:cubicBezTo>
                  <a:cubicBezTo>
                    <a:pt x="3022" y="35259"/>
                    <a:pt x="3022" y="35226"/>
                    <a:pt x="3022" y="35226"/>
                  </a:cubicBezTo>
                  <a:cubicBezTo>
                    <a:pt x="2788" y="29755"/>
                    <a:pt x="3089" y="24252"/>
                    <a:pt x="3155" y="18814"/>
                  </a:cubicBezTo>
                  <a:cubicBezTo>
                    <a:pt x="3222" y="13310"/>
                    <a:pt x="3289" y="7806"/>
                    <a:pt x="3356" y="2302"/>
                  </a:cubicBezTo>
                  <a:cubicBezTo>
                    <a:pt x="3356" y="2102"/>
                    <a:pt x="3556" y="2002"/>
                    <a:pt x="3722" y="2002"/>
                  </a:cubicBezTo>
                  <a:lnTo>
                    <a:pt x="3989" y="2002"/>
                  </a:lnTo>
                  <a:cubicBezTo>
                    <a:pt x="14897" y="1835"/>
                    <a:pt x="25838" y="2002"/>
                    <a:pt x="36779" y="1735"/>
                  </a:cubicBezTo>
                  <a:close/>
                  <a:moveTo>
                    <a:pt x="19834" y="1"/>
                  </a:moveTo>
                  <a:cubicBezTo>
                    <a:pt x="16532" y="1"/>
                    <a:pt x="13263" y="1"/>
                    <a:pt x="9994" y="34"/>
                  </a:cubicBezTo>
                  <a:cubicBezTo>
                    <a:pt x="8426" y="34"/>
                    <a:pt x="6891" y="34"/>
                    <a:pt x="5324" y="68"/>
                  </a:cubicBezTo>
                  <a:lnTo>
                    <a:pt x="2989" y="68"/>
                  </a:lnTo>
                  <a:cubicBezTo>
                    <a:pt x="2722" y="68"/>
                    <a:pt x="2455" y="53"/>
                    <a:pt x="2188" y="53"/>
                  </a:cubicBezTo>
                  <a:cubicBezTo>
                    <a:pt x="2055" y="53"/>
                    <a:pt x="1921" y="56"/>
                    <a:pt x="1788" y="68"/>
                  </a:cubicBezTo>
                  <a:cubicBezTo>
                    <a:pt x="1521" y="68"/>
                    <a:pt x="1254" y="101"/>
                    <a:pt x="987" y="168"/>
                  </a:cubicBezTo>
                  <a:cubicBezTo>
                    <a:pt x="787" y="434"/>
                    <a:pt x="587" y="701"/>
                    <a:pt x="387" y="1002"/>
                  </a:cubicBezTo>
                  <a:cubicBezTo>
                    <a:pt x="587" y="4471"/>
                    <a:pt x="420" y="8007"/>
                    <a:pt x="420" y="11509"/>
                  </a:cubicBezTo>
                  <a:lnTo>
                    <a:pt x="353" y="22317"/>
                  </a:lnTo>
                  <a:cubicBezTo>
                    <a:pt x="320" y="29689"/>
                    <a:pt x="287" y="29956"/>
                    <a:pt x="253" y="37294"/>
                  </a:cubicBezTo>
                  <a:cubicBezTo>
                    <a:pt x="253" y="37328"/>
                    <a:pt x="287" y="37394"/>
                    <a:pt x="287" y="37428"/>
                  </a:cubicBezTo>
                  <a:cubicBezTo>
                    <a:pt x="1" y="38653"/>
                    <a:pt x="1553" y="38891"/>
                    <a:pt x="3052" y="38891"/>
                  </a:cubicBezTo>
                  <a:cubicBezTo>
                    <a:pt x="4002" y="38891"/>
                    <a:pt x="4930" y="38795"/>
                    <a:pt x="5357" y="38795"/>
                  </a:cubicBezTo>
                  <a:lnTo>
                    <a:pt x="10260" y="38729"/>
                  </a:lnTo>
                  <a:cubicBezTo>
                    <a:pt x="13463" y="38695"/>
                    <a:pt x="16632" y="38628"/>
                    <a:pt x="19834" y="38595"/>
                  </a:cubicBezTo>
                  <a:cubicBezTo>
                    <a:pt x="25459" y="38538"/>
                    <a:pt x="31084" y="38382"/>
                    <a:pt x="36709" y="38382"/>
                  </a:cubicBezTo>
                  <a:cubicBezTo>
                    <a:pt x="37622" y="38382"/>
                    <a:pt x="38535" y="38386"/>
                    <a:pt x="39448" y="38395"/>
                  </a:cubicBezTo>
                  <a:lnTo>
                    <a:pt x="39481" y="38395"/>
                  </a:lnTo>
                  <a:cubicBezTo>
                    <a:pt x="39648" y="38328"/>
                    <a:pt x="39815" y="38295"/>
                    <a:pt x="39982" y="38295"/>
                  </a:cubicBezTo>
                  <a:cubicBezTo>
                    <a:pt x="40248" y="36494"/>
                    <a:pt x="40048" y="34526"/>
                    <a:pt x="40048" y="32725"/>
                  </a:cubicBezTo>
                  <a:lnTo>
                    <a:pt x="40048" y="32725"/>
                  </a:lnTo>
                  <a:cubicBezTo>
                    <a:pt x="40048" y="29240"/>
                    <a:pt x="40048" y="25775"/>
                    <a:pt x="40048" y="22283"/>
                  </a:cubicBezTo>
                  <a:lnTo>
                    <a:pt x="40048" y="10442"/>
                  </a:lnTo>
                  <a:cubicBezTo>
                    <a:pt x="40048" y="8474"/>
                    <a:pt x="40048" y="6472"/>
                    <a:pt x="40048" y="4504"/>
                  </a:cubicBezTo>
                  <a:cubicBezTo>
                    <a:pt x="40048" y="3203"/>
                    <a:pt x="40249" y="1335"/>
                    <a:pt x="39281" y="301"/>
                  </a:cubicBezTo>
                  <a:lnTo>
                    <a:pt x="39248" y="301"/>
                  </a:lnTo>
                  <a:cubicBezTo>
                    <a:pt x="32777" y="168"/>
                    <a:pt x="26305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74;p71">
              <a:extLst>
                <a:ext uri="{FF2B5EF4-FFF2-40B4-BE49-F238E27FC236}">
                  <a16:creationId xmlns:a16="http://schemas.microsoft.com/office/drawing/2014/main" id="{2531641E-B574-43DF-B223-6A35FD54643D}"/>
                </a:ext>
              </a:extLst>
            </p:cNvPr>
            <p:cNvSpPr/>
            <p:nvPr/>
          </p:nvSpPr>
          <p:spPr>
            <a:xfrm>
              <a:off x="2290433" y="1541864"/>
              <a:ext cx="617850" cy="616606"/>
            </a:xfrm>
            <a:custGeom>
              <a:avLst/>
              <a:gdLst/>
              <a:ahLst/>
              <a:cxnLst/>
              <a:rect l="l" t="t" r="r" b="b"/>
              <a:pathLst>
                <a:path w="33258" h="33191" extrusionOk="0">
                  <a:moveTo>
                    <a:pt x="33157" y="0"/>
                  </a:moveTo>
                  <a:lnTo>
                    <a:pt x="33157" y="0"/>
                  </a:lnTo>
                  <a:cubicBezTo>
                    <a:pt x="26614" y="242"/>
                    <a:pt x="20034" y="447"/>
                    <a:pt x="13469" y="447"/>
                  </a:cubicBezTo>
                  <a:cubicBezTo>
                    <a:pt x="9157" y="447"/>
                    <a:pt x="4852" y="358"/>
                    <a:pt x="567" y="134"/>
                  </a:cubicBezTo>
                  <a:lnTo>
                    <a:pt x="334" y="16545"/>
                  </a:lnTo>
                  <a:cubicBezTo>
                    <a:pt x="267" y="21983"/>
                    <a:pt x="401" y="27486"/>
                    <a:pt x="0" y="32924"/>
                  </a:cubicBezTo>
                  <a:lnTo>
                    <a:pt x="34" y="32924"/>
                  </a:lnTo>
                  <a:cubicBezTo>
                    <a:pt x="1800" y="32849"/>
                    <a:pt x="3567" y="32822"/>
                    <a:pt x="5334" y="32822"/>
                  </a:cubicBezTo>
                  <a:cubicBezTo>
                    <a:pt x="9105" y="32822"/>
                    <a:pt x="12875" y="32945"/>
                    <a:pt x="16645" y="32990"/>
                  </a:cubicBezTo>
                  <a:lnTo>
                    <a:pt x="24951" y="33057"/>
                  </a:lnTo>
                  <a:cubicBezTo>
                    <a:pt x="25215" y="33060"/>
                    <a:pt x="25480" y="33062"/>
                    <a:pt x="25746" y="33062"/>
                  </a:cubicBezTo>
                  <a:cubicBezTo>
                    <a:pt x="26915" y="33062"/>
                    <a:pt x="28104" y="33036"/>
                    <a:pt x="29295" y="33036"/>
                  </a:cubicBezTo>
                  <a:cubicBezTo>
                    <a:pt x="30577" y="33036"/>
                    <a:pt x="31862" y="33066"/>
                    <a:pt x="33124" y="33191"/>
                  </a:cubicBezTo>
                  <a:cubicBezTo>
                    <a:pt x="33157" y="22116"/>
                    <a:pt x="33257" y="11075"/>
                    <a:pt x="33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75;p71">
              <a:extLst>
                <a:ext uri="{FF2B5EF4-FFF2-40B4-BE49-F238E27FC236}">
                  <a16:creationId xmlns:a16="http://schemas.microsoft.com/office/drawing/2014/main" id="{DFE44147-2695-43F2-92EA-45A3EC4D4623}"/>
                </a:ext>
              </a:extLst>
            </p:cNvPr>
            <p:cNvSpPr/>
            <p:nvPr/>
          </p:nvSpPr>
          <p:spPr>
            <a:xfrm>
              <a:off x="2213485" y="1488287"/>
              <a:ext cx="772880" cy="743453"/>
            </a:xfrm>
            <a:custGeom>
              <a:avLst/>
              <a:gdLst/>
              <a:ahLst/>
              <a:cxnLst/>
              <a:rect l="l" t="t" r="r" b="b"/>
              <a:pathLst>
                <a:path w="41603" h="40019" extrusionOk="0">
                  <a:moveTo>
                    <a:pt x="20554" y="616"/>
                  </a:moveTo>
                  <a:cubicBezTo>
                    <a:pt x="27025" y="616"/>
                    <a:pt x="33497" y="783"/>
                    <a:pt x="39968" y="916"/>
                  </a:cubicBezTo>
                  <a:lnTo>
                    <a:pt x="40001" y="916"/>
                  </a:lnTo>
                  <a:cubicBezTo>
                    <a:pt x="40969" y="1950"/>
                    <a:pt x="40768" y="3818"/>
                    <a:pt x="40768" y="5119"/>
                  </a:cubicBezTo>
                  <a:cubicBezTo>
                    <a:pt x="40768" y="7120"/>
                    <a:pt x="40768" y="9089"/>
                    <a:pt x="40768" y="11057"/>
                  </a:cubicBezTo>
                  <a:lnTo>
                    <a:pt x="40768" y="22898"/>
                  </a:lnTo>
                  <a:cubicBezTo>
                    <a:pt x="40768" y="26390"/>
                    <a:pt x="40768" y="29855"/>
                    <a:pt x="40768" y="33340"/>
                  </a:cubicBezTo>
                  <a:lnTo>
                    <a:pt x="40768" y="33340"/>
                  </a:lnTo>
                  <a:cubicBezTo>
                    <a:pt x="40768" y="35141"/>
                    <a:pt x="40968" y="37109"/>
                    <a:pt x="40702" y="38910"/>
                  </a:cubicBezTo>
                  <a:cubicBezTo>
                    <a:pt x="40535" y="38910"/>
                    <a:pt x="40368" y="38943"/>
                    <a:pt x="40201" y="39010"/>
                  </a:cubicBezTo>
                  <a:lnTo>
                    <a:pt x="40168" y="39010"/>
                  </a:lnTo>
                  <a:cubicBezTo>
                    <a:pt x="39584" y="39007"/>
                    <a:pt x="39000" y="39006"/>
                    <a:pt x="38416" y="39006"/>
                  </a:cubicBezTo>
                  <a:cubicBezTo>
                    <a:pt x="32462" y="39006"/>
                    <a:pt x="26508" y="39149"/>
                    <a:pt x="20554" y="39210"/>
                  </a:cubicBezTo>
                  <a:cubicBezTo>
                    <a:pt x="17352" y="39277"/>
                    <a:pt x="14183" y="39310"/>
                    <a:pt x="10980" y="39344"/>
                  </a:cubicBezTo>
                  <a:lnTo>
                    <a:pt x="6077" y="39410"/>
                  </a:lnTo>
                  <a:cubicBezTo>
                    <a:pt x="5650" y="39410"/>
                    <a:pt x="4722" y="39506"/>
                    <a:pt x="3772" y="39506"/>
                  </a:cubicBezTo>
                  <a:cubicBezTo>
                    <a:pt x="2273" y="39506"/>
                    <a:pt x="721" y="39268"/>
                    <a:pt x="1007" y="38043"/>
                  </a:cubicBezTo>
                  <a:cubicBezTo>
                    <a:pt x="1007" y="38009"/>
                    <a:pt x="1007" y="37943"/>
                    <a:pt x="973" y="37909"/>
                  </a:cubicBezTo>
                  <a:cubicBezTo>
                    <a:pt x="1007" y="30571"/>
                    <a:pt x="1040" y="30304"/>
                    <a:pt x="1073" y="22965"/>
                  </a:cubicBezTo>
                  <a:lnTo>
                    <a:pt x="1140" y="12124"/>
                  </a:lnTo>
                  <a:cubicBezTo>
                    <a:pt x="1140" y="8622"/>
                    <a:pt x="1307" y="5086"/>
                    <a:pt x="1107" y="1617"/>
                  </a:cubicBezTo>
                  <a:cubicBezTo>
                    <a:pt x="1307" y="1316"/>
                    <a:pt x="1507" y="1049"/>
                    <a:pt x="1707" y="783"/>
                  </a:cubicBezTo>
                  <a:cubicBezTo>
                    <a:pt x="1974" y="716"/>
                    <a:pt x="2241" y="683"/>
                    <a:pt x="2508" y="683"/>
                  </a:cubicBezTo>
                  <a:lnTo>
                    <a:pt x="6044" y="683"/>
                  </a:lnTo>
                  <a:cubicBezTo>
                    <a:pt x="7611" y="649"/>
                    <a:pt x="9146" y="649"/>
                    <a:pt x="10714" y="649"/>
                  </a:cubicBezTo>
                  <a:cubicBezTo>
                    <a:pt x="13983" y="616"/>
                    <a:pt x="17252" y="616"/>
                    <a:pt x="20554" y="616"/>
                  </a:cubicBezTo>
                  <a:close/>
                  <a:moveTo>
                    <a:pt x="22897" y="1"/>
                  </a:moveTo>
                  <a:cubicBezTo>
                    <a:pt x="21071" y="1"/>
                    <a:pt x="19245" y="7"/>
                    <a:pt x="17418" y="15"/>
                  </a:cubicBezTo>
                  <a:cubicBezTo>
                    <a:pt x="13716" y="15"/>
                    <a:pt x="10013" y="49"/>
                    <a:pt x="6310" y="82"/>
                  </a:cubicBezTo>
                  <a:cubicBezTo>
                    <a:pt x="5443" y="82"/>
                    <a:pt x="4576" y="115"/>
                    <a:pt x="3709" y="115"/>
                  </a:cubicBezTo>
                  <a:cubicBezTo>
                    <a:pt x="3401" y="115"/>
                    <a:pt x="3057" y="94"/>
                    <a:pt x="2714" y="94"/>
                  </a:cubicBezTo>
                  <a:cubicBezTo>
                    <a:pt x="2314" y="94"/>
                    <a:pt x="1915" y="123"/>
                    <a:pt x="1574" y="249"/>
                  </a:cubicBezTo>
                  <a:cubicBezTo>
                    <a:pt x="873" y="516"/>
                    <a:pt x="540" y="1016"/>
                    <a:pt x="706" y="1717"/>
                  </a:cubicBezTo>
                  <a:cubicBezTo>
                    <a:pt x="506" y="5086"/>
                    <a:pt x="606" y="8488"/>
                    <a:pt x="606" y="11857"/>
                  </a:cubicBezTo>
                  <a:cubicBezTo>
                    <a:pt x="573" y="15560"/>
                    <a:pt x="573" y="19229"/>
                    <a:pt x="540" y="22932"/>
                  </a:cubicBezTo>
                  <a:cubicBezTo>
                    <a:pt x="506" y="30337"/>
                    <a:pt x="473" y="30637"/>
                    <a:pt x="440" y="38043"/>
                  </a:cubicBezTo>
                  <a:cubicBezTo>
                    <a:pt x="440" y="38143"/>
                    <a:pt x="473" y="38209"/>
                    <a:pt x="540" y="38243"/>
                  </a:cubicBezTo>
                  <a:cubicBezTo>
                    <a:pt x="1" y="39789"/>
                    <a:pt x="2209" y="40019"/>
                    <a:pt x="3918" y="40019"/>
                  </a:cubicBezTo>
                  <a:cubicBezTo>
                    <a:pt x="4643" y="40019"/>
                    <a:pt x="5278" y="39977"/>
                    <a:pt x="5577" y="39977"/>
                  </a:cubicBezTo>
                  <a:lnTo>
                    <a:pt x="17185" y="39844"/>
                  </a:lnTo>
                  <a:cubicBezTo>
                    <a:pt x="24790" y="39744"/>
                    <a:pt x="32396" y="39777"/>
                    <a:pt x="39968" y="39544"/>
                  </a:cubicBezTo>
                  <a:cubicBezTo>
                    <a:pt x="40143" y="39619"/>
                    <a:pt x="40318" y="39656"/>
                    <a:pt x="40493" y="39656"/>
                  </a:cubicBezTo>
                  <a:cubicBezTo>
                    <a:pt x="40552" y="39656"/>
                    <a:pt x="40610" y="39652"/>
                    <a:pt x="40668" y="39644"/>
                  </a:cubicBezTo>
                  <a:cubicBezTo>
                    <a:pt x="40733" y="39740"/>
                    <a:pt x="40852" y="39798"/>
                    <a:pt x="40961" y="39798"/>
                  </a:cubicBezTo>
                  <a:cubicBezTo>
                    <a:pt x="41078" y="39798"/>
                    <a:pt x="41185" y="39732"/>
                    <a:pt x="41202" y="39577"/>
                  </a:cubicBezTo>
                  <a:cubicBezTo>
                    <a:pt x="41602" y="37743"/>
                    <a:pt x="41402" y="35741"/>
                    <a:pt x="41402" y="33874"/>
                  </a:cubicBezTo>
                  <a:lnTo>
                    <a:pt x="41402" y="33874"/>
                  </a:lnTo>
                  <a:cubicBezTo>
                    <a:pt x="41402" y="29626"/>
                    <a:pt x="41402" y="25377"/>
                    <a:pt x="41402" y="21097"/>
                  </a:cubicBezTo>
                  <a:cubicBezTo>
                    <a:pt x="41402" y="16727"/>
                    <a:pt x="41402" y="12358"/>
                    <a:pt x="41402" y="7954"/>
                  </a:cubicBezTo>
                  <a:cubicBezTo>
                    <a:pt x="41402" y="6153"/>
                    <a:pt x="41569" y="4218"/>
                    <a:pt x="41269" y="2417"/>
                  </a:cubicBezTo>
                  <a:cubicBezTo>
                    <a:pt x="41069" y="1350"/>
                    <a:pt x="40635" y="416"/>
                    <a:pt x="39534" y="49"/>
                  </a:cubicBezTo>
                  <a:cubicBezTo>
                    <a:pt x="39520" y="45"/>
                    <a:pt x="39506" y="44"/>
                    <a:pt x="39492" y="44"/>
                  </a:cubicBezTo>
                  <a:cubicBezTo>
                    <a:pt x="39374" y="44"/>
                    <a:pt x="39271" y="163"/>
                    <a:pt x="39301" y="282"/>
                  </a:cubicBezTo>
                  <a:cubicBezTo>
                    <a:pt x="33847" y="57"/>
                    <a:pt x="28374" y="1"/>
                    <a:pt x="22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76;p71">
              <a:extLst>
                <a:ext uri="{FF2B5EF4-FFF2-40B4-BE49-F238E27FC236}">
                  <a16:creationId xmlns:a16="http://schemas.microsoft.com/office/drawing/2014/main" id="{90551288-84BA-4DA6-A4B3-882131264CE5}"/>
                </a:ext>
              </a:extLst>
            </p:cNvPr>
            <p:cNvSpPr/>
            <p:nvPr/>
          </p:nvSpPr>
          <p:spPr>
            <a:xfrm>
              <a:off x="2282983" y="1531944"/>
              <a:ext cx="640794" cy="637115"/>
            </a:xfrm>
            <a:custGeom>
              <a:avLst/>
              <a:gdLst/>
              <a:ahLst/>
              <a:cxnLst/>
              <a:rect l="l" t="t" r="r" b="b"/>
              <a:pathLst>
                <a:path w="34493" h="34295" extrusionOk="0">
                  <a:moveTo>
                    <a:pt x="33758" y="0"/>
                  </a:moveTo>
                  <a:cubicBezTo>
                    <a:pt x="22817" y="267"/>
                    <a:pt x="11909" y="134"/>
                    <a:pt x="968" y="301"/>
                  </a:cubicBezTo>
                  <a:lnTo>
                    <a:pt x="968" y="668"/>
                  </a:lnTo>
                  <a:cubicBezTo>
                    <a:pt x="5355" y="898"/>
                    <a:pt x="9764" y="990"/>
                    <a:pt x="14179" y="990"/>
                  </a:cubicBezTo>
                  <a:cubicBezTo>
                    <a:pt x="20642" y="990"/>
                    <a:pt x="27118" y="792"/>
                    <a:pt x="33558" y="534"/>
                  </a:cubicBezTo>
                  <a:lnTo>
                    <a:pt x="33558" y="534"/>
                  </a:lnTo>
                  <a:cubicBezTo>
                    <a:pt x="33658" y="11609"/>
                    <a:pt x="33558" y="22683"/>
                    <a:pt x="33525" y="33725"/>
                  </a:cubicBezTo>
                  <a:cubicBezTo>
                    <a:pt x="32404" y="33614"/>
                    <a:pt x="31267" y="33584"/>
                    <a:pt x="30129" y="33584"/>
                  </a:cubicBezTo>
                  <a:cubicBezTo>
                    <a:pt x="28745" y="33584"/>
                    <a:pt x="27361" y="33628"/>
                    <a:pt x="26006" y="33628"/>
                  </a:cubicBezTo>
                  <a:cubicBezTo>
                    <a:pt x="25787" y="33628"/>
                    <a:pt x="25569" y="33627"/>
                    <a:pt x="25352" y="33624"/>
                  </a:cubicBezTo>
                  <a:lnTo>
                    <a:pt x="17046" y="33524"/>
                  </a:lnTo>
                  <a:cubicBezTo>
                    <a:pt x="13276" y="33479"/>
                    <a:pt x="9506" y="33356"/>
                    <a:pt x="5735" y="33356"/>
                  </a:cubicBezTo>
                  <a:cubicBezTo>
                    <a:pt x="3968" y="33356"/>
                    <a:pt x="2201" y="33383"/>
                    <a:pt x="435" y="33458"/>
                  </a:cubicBezTo>
                  <a:lnTo>
                    <a:pt x="401" y="33458"/>
                  </a:lnTo>
                  <a:lnTo>
                    <a:pt x="1" y="33491"/>
                  </a:lnTo>
                  <a:cubicBezTo>
                    <a:pt x="1" y="33524"/>
                    <a:pt x="1" y="33558"/>
                    <a:pt x="34" y="33591"/>
                  </a:cubicBezTo>
                  <a:cubicBezTo>
                    <a:pt x="34" y="33705"/>
                    <a:pt x="112" y="33757"/>
                    <a:pt x="204" y="33757"/>
                  </a:cubicBezTo>
                  <a:cubicBezTo>
                    <a:pt x="247" y="33757"/>
                    <a:pt x="292" y="33746"/>
                    <a:pt x="335" y="33725"/>
                  </a:cubicBezTo>
                  <a:cubicBezTo>
                    <a:pt x="335" y="33758"/>
                    <a:pt x="368" y="33791"/>
                    <a:pt x="435" y="33791"/>
                  </a:cubicBezTo>
                  <a:cubicBezTo>
                    <a:pt x="5939" y="34125"/>
                    <a:pt x="11509" y="34025"/>
                    <a:pt x="17046" y="34058"/>
                  </a:cubicBezTo>
                  <a:cubicBezTo>
                    <a:pt x="19815" y="34091"/>
                    <a:pt x="22584" y="34125"/>
                    <a:pt x="25352" y="34158"/>
                  </a:cubicBezTo>
                  <a:cubicBezTo>
                    <a:pt x="27196" y="34181"/>
                    <a:pt x="29086" y="34294"/>
                    <a:pt x="30960" y="34294"/>
                  </a:cubicBezTo>
                  <a:cubicBezTo>
                    <a:pt x="31865" y="34294"/>
                    <a:pt x="32767" y="34268"/>
                    <a:pt x="33658" y="34192"/>
                  </a:cubicBezTo>
                  <a:cubicBezTo>
                    <a:pt x="33758" y="34192"/>
                    <a:pt x="33825" y="34125"/>
                    <a:pt x="33858" y="34058"/>
                  </a:cubicBezTo>
                  <a:cubicBezTo>
                    <a:pt x="33959" y="34025"/>
                    <a:pt x="34059" y="33958"/>
                    <a:pt x="34092" y="33791"/>
                  </a:cubicBezTo>
                  <a:cubicBezTo>
                    <a:pt x="34492" y="22717"/>
                    <a:pt x="34426" y="11542"/>
                    <a:pt x="34159" y="467"/>
                  </a:cubicBezTo>
                  <a:cubicBezTo>
                    <a:pt x="34159" y="334"/>
                    <a:pt x="34092" y="267"/>
                    <a:pt x="33992" y="234"/>
                  </a:cubicBezTo>
                  <a:cubicBezTo>
                    <a:pt x="33992" y="100"/>
                    <a:pt x="33925" y="0"/>
                    <a:pt x="3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77;p71">
              <a:extLst>
                <a:ext uri="{FF2B5EF4-FFF2-40B4-BE49-F238E27FC236}">
                  <a16:creationId xmlns:a16="http://schemas.microsoft.com/office/drawing/2014/main" id="{710495F4-ED75-4C12-82BE-25350E188E93}"/>
                </a:ext>
              </a:extLst>
            </p:cNvPr>
            <p:cNvSpPr/>
            <p:nvPr/>
          </p:nvSpPr>
          <p:spPr>
            <a:xfrm>
              <a:off x="2278655" y="1536904"/>
              <a:ext cx="22330" cy="617237"/>
            </a:xfrm>
            <a:custGeom>
              <a:avLst/>
              <a:gdLst/>
              <a:ahLst/>
              <a:cxnLst/>
              <a:rect l="l" t="t" r="r" b="b"/>
              <a:pathLst>
                <a:path w="1202" h="33225" extrusionOk="0">
                  <a:moveTo>
                    <a:pt x="1201" y="0"/>
                  </a:moveTo>
                  <a:cubicBezTo>
                    <a:pt x="1101" y="0"/>
                    <a:pt x="1035" y="0"/>
                    <a:pt x="934" y="34"/>
                  </a:cubicBezTo>
                  <a:cubicBezTo>
                    <a:pt x="913" y="29"/>
                    <a:pt x="892" y="27"/>
                    <a:pt x="870" y="27"/>
                  </a:cubicBezTo>
                  <a:cubicBezTo>
                    <a:pt x="720" y="27"/>
                    <a:pt x="568" y="126"/>
                    <a:pt x="568" y="300"/>
                  </a:cubicBezTo>
                  <a:cubicBezTo>
                    <a:pt x="501" y="5804"/>
                    <a:pt x="434" y="11308"/>
                    <a:pt x="367" y="16812"/>
                  </a:cubicBezTo>
                  <a:cubicBezTo>
                    <a:pt x="301" y="22250"/>
                    <a:pt x="0" y="27753"/>
                    <a:pt x="234" y="33224"/>
                  </a:cubicBezTo>
                  <a:lnTo>
                    <a:pt x="634" y="33191"/>
                  </a:lnTo>
                  <a:cubicBezTo>
                    <a:pt x="1035" y="27753"/>
                    <a:pt x="901" y="22250"/>
                    <a:pt x="968" y="16812"/>
                  </a:cubicBezTo>
                  <a:cubicBezTo>
                    <a:pt x="1035" y="11342"/>
                    <a:pt x="1135" y="5871"/>
                    <a:pt x="1201" y="401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CuadroTexto 83">
            <a:extLst>
              <a:ext uri="{FF2B5EF4-FFF2-40B4-BE49-F238E27FC236}">
                <a16:creationId xmlns:a16="http://schemas.microsoft.com/office/drawing/2014/main" id="{4690656A-CBC7-4A43-BE9C-F6A6272B6F21}"/>
              </a:ext>
            </a:extLst>
          </p:cNvPr>
          <p:cNvSpPr txBox="1"/>
          <p:nvPr/>
        </p:nvSpPr>
        <p:spPr>
          <a:xfrm>
            <a:off x="2585472" y="1624082"/>
            <a:ext cx="3472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Raleway" pitchFamily="2" charset="0"/>
              </a:rPr>
              <a:t>Con un </a:t>
            </a:r>
            <a:r>
              <a:rPr lang="es-MX" sz="1200" b="1" dirty="0">
                <a:latin typeface="Raleway" pitchFamily="2" charset="0"/>
              </a:rPr>
              <a:t>tratamiento expectante</a:t>
            </a:r>
            <a:r>
              <a:rPr lang="es-MX" sz="1200" dirty="0">
                <a:latin typeface="Raleway" pitchFamily="2" charset="0"/>
              </a:rPr>
              <a:t>, las tasas posteriores de permeabilidad tubárica y embarazo intrauterino son comparables con el tratamiento quirúrgico o médico, </a:t>
            </a:r>
          </a:p>
          <a:p>
            <a:endParaRPr lang="es-MX" sz="1200" dirty="0">
              <a:latin typeface="Raleway" pitchFamily="2" charset="0"/>
            </a:endParaRPr>
          </a:p>
          <a:p>
            <a:r>
              <a:rPr lang="es-MX" sz="1200" dirty="0">
                <a:latin typeface="Raleway" pitchFamily="2" charset="0"/>
              </a:rPr>
              <a:t>La vigilancia prolongada y los riesgos de rotura de trompas apoyan la práctica de terapia expectante solo en mujeres apropiadamente seleccionadas y aconsejadas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04489F2EDF2479A1E575ED54290CF" ma:contentTypeVersion="12" ma:contentTypeDescription="Create a new document." ma:contentTypeScope="" ma:versionID="322ba59897fa0b00f97e46e5104f192e">
  <xsd:schema xmlns:xsd="http://www.w3.org/2001/XMLSchema" xmlns:xs="http://www.w3.org/2001/XMLSchema" xmlns:p="http://schemas.microsoft.com/office/2006/metadata/properties" xmlns:ns2="9ccaae06-29df-476e-ba8f-65994a21a5f9" xmlns:ns3="6452f09c-6c65-4c08-a44a-409e0043a516" targetNamespace="http://schemas.microsoft.com/office/2006/metadata/properties" ma:root="true" ma:fieldsID="b92bf0245a96ab58542e1cda8f03b3ed" ns2:_="" ns3:_="">
    <xsd:import namespace="9ccaae06-29df-476e-ba8f-65994a21a5f9"/>
    <xsd:import namespace="6452f09c-6c65-4c08-a44a-409e0043a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aae06-29df-476e-ba8f-65994a21a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f4337c-851c-44ca-868b-d569b18373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2f09c-6c65-4c08-a44a-409e0043a51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3eb6ca-7353-48b2-974f-bab81ffccafc}" ma:internalName="TaxCatchAll" ma:showField="CatchAllData" ma:web="6452f09c-6c65-4c08-a44a-409e0043a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caae06-29df-476e-ba8f-65994a21a5f9">
      <Terms xmlns="http://schemas.microsoft.com/office/infopath/2007/PartnerControls"/>
    </lcf76f155ced4ddcb4097134ff3c332f>
    <TaxCatchAll xmlns="6452f09c-6c65-4c08-a44a-409e0043a5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8F3DE-FCF8-44AA-93AD-9EA206C99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aae06-29df-476e-ba8f-65994a21a5f9"/>
    <ds:schemaRef ds:uri="6452f09c-6c65-4c08-a44a-409e0043a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15AA31-4C08-45BA-A8CF-979FEDE05DBD}">
  <ds:schemaRefs>
    <ds:schemaRef ds:uri="http://schemas.microsoft.com/office/2006/metadata/properties"/>
    <ds:schemaRef ds:uri="http://schemas.microsoft.com/office/infopath/2007/PartnerControls"/>
    <ds:schemaRef ds:uri="9ccaae06-29df-476e-ba8f-65994a21a5f9"/>
    <ds:schemaRef ds:uri="6452f09c-6c65-4c08-a44a-409e0043a516"/>
  </ds:schemaRefs>
</ds:datastoreItem>
</file>

<file path=customXml/itemProps3.xml><?xml version="1.0" encoding="utf-8"?>
<ds:datastoreItem xmlns:ds="http://schemas.openxmlformats.org/officeDocument/2006/customXml" ds:itemID="{034E16F6-07F7-4FAA-9957-D793197C24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2388</Words>
  <Application>Microsoft Office PowerPoint</Application>
  <PresentationFormat>On-screen Show (16:9)</PresentationFormat>
  <Paragraphs>317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Team Building Class for Elementary by Slidesgo</vt:lpstr>
      <vt:lpstr>Embarazo ectópico </vt:lpstr>
      <vt:lpstr>EMBARAZO TUBÁRICO</vt:lpstr>
      <vt:lpstr>Infertilidad, ART</vt:lpstr>
      <vt:lpstr>Evolución y resultados potenciales </vt:lpstr>
      <vt:lpstr>Manifestaciones clínicas </vt:lpstr>
      <vt:lpstr>Diagnóstico</vt:lpstr>
      <vt:lpstr>PowerPoint Presentation</vt:lpstr>
      <vt:lpstr>Tratamiento médico</vt:lpstr>
      <vt:lpstr>Salpingostomía</vt:lpstr>
      <vt:lpstr>EMBARAZO INTERSTICIAL</vt:lpstr>
      <vt:lpstr>Tratamiento</vt:lpstr>
      <vt:lpstr>EMBARAZO CON CICATRIZ DE CESÁREA</vt:lpstr>
      <vt:lpstr>Tratamiento</vt:lpstr>
      <vt:lpstr>EMBARAZO CERVICAL</vt:lpstr>
      <vt:lpstr>Tratamiento</vt:lpstr>
      <vt:lpstr>EMBARAZO ABDOMINAL</vt:lpstr>
      <vt:lpstr>Tratamiento</vt:lpstr>
      <vt:lpstr>EMBARAZO OVÁRICO</vt:lpstr>
      <vt:lpstr>OTROS SITIOS ECTÓPICOS</vt:lpstr>
      <vt:lpstr>Bibliografía</vt:lpstr>
      <vt:lpstr>Preguntas</vt:lpstr>
      <vt:lpstr>PowerPoint Presentation</vt:lpstr>
      <vt:lpstr>PowerPoint Presentation</vt:lpstr>
      <vt:lpstr>PowerPoint Presentation</vt:lpstr>
      <vt:lpstr>Clave: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Embarazo ectópico </dc:title>
  <dc:creator>ingri ..</dc:creator>
  <cp:lastModifiedBy>ingri ..</cp:lastModifiedBy>
  <cp:revision>7</cp:revision>
  <dcterms:modified xsi:type="dcterms:W3CDTF">2025-06-11T19:38:40Z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0x010100EBD04489F2EDF2479A1E575ED54290CF</vt:lpwstr>
  </property>
  <property fmtid="{D5CDD505-2E9C-101B-9397-08002B2CF9AE}" pid="3" name="MediaServiceImageTags">
    <vt:lpwstr/>
  </property>
</Properties>
</file>