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</p:sldMasterIdLst>
  <p:notesMasterIdLst>
    <p:notesMasterId r:id="rId11"/>
  </p:notesMasterIdLst>
  <p:sldIdLst>
    <p:sldId id="256" r:id="rId5"/>
    <p:sldId id="317" r:id="rId6"/>
    <p:sldId id="322" r:id="rId7"/>
    <p:sldId id="326" r:id="rId8"/>
    <p:sldId id="324" r:id="rId9"/>
    <p:sldId id="258" r:id="rId10"/>
  </p:sldIdLst>
  <p:sldSz cx="9144000" cy="5143500" type="screen16x9"/>
  <p:notesSz cx="6858000" cy="9144000"/>
  <p:embeddedFontLst>
    <p:embeddedFont>
      <p:font typeface="Freestyle Script" panose="030804020302050B0404" pitchFamily="66" charset="0"/>
      <p:regular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Marmelad" panose="020B0604020202020204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56E45B-5222-43C5-958F-B7D7BE7E0E03}">
  <a:tblStyle styleId="{A456E45B-5222-43C5-958F-B7D7BE7E0E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7e30841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7e30841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55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8024c5bb6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48024c5bb6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36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3042089f51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3042089f51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99960">
            <a:off x="-2421504" y="-1254786"/>
            <a:ext cx="5413488" cy="2833015"/>
          </a:xfrm>
          <a:custGeom>
            <a:avLst/>
            <a:gdLst/>
            <a:ahLst/>
            <a:cxnLst/>
            <a:rect l="l" t="t" r="r" b="b"/>
            <a:pathLst>
              <a:path w="216546" h="113324" extrusionOk="0">
                <a:moveTo>
                  <a:pt x="216405" y="7885"/>
                </a:moveTo>
                <a:cubicBezTo>
                  <a:pt x="218297" y="16416"/>
                  <a:pt x="200783" y="45240"/>
                  <a:pt x="186059" y="54749"/>
                </a:cubicBezTo>
                <a:cubicBezTo>
                  <a:pt x="171335" y="64259"/>
                  <a:pt x="141507" y="56171"/>
                  <a:pt x="128062" y="64942"/>
                </a:cubicBezTo>
                <a:cubicBezTo>
                  <a:pt x="114617" y="73713"/>
                  <a:pt x="119989" y="100494"/>
                  <a:pt x="105391" y="107374"/>
                </a:cubicBezTo>
                <a:cubicBezTo>
                  <a:pt x="90793" y="114254"/>
                  <a:pt x="56928" y="116722"/>
                  <a:pt x="40474" y="106222"/>
                </a:cubicBezTo>
                <a:cubicBezTo>
                  <a:pt x="24021" y="95723"/>
                  <a:pt x="-15703" y="61487"/>
                  <a:pt x="6670" y="44377"/>
                </a:cubicBezTo>
                <a:cubicBezTo>
                  <a:pt x="29043" y="27267"/>
                  <a:pt x="139754" y="9646"/>
                  <a:pt x="174710" y="3564"/>
                </a:cubicBezTo>
                <a:cubicBezTo>
                  <a:pt x="209666" y="-2518"/>
                  <a:pt x="214514" y="-646"/>
                  <a:pt x="216405" y="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10" name="Google Shape;10;p2"/>
          <p:cNvGrpSpPr/>
          <p:nvPr/>
        </p:nvGrpSpPr>
        <p:grpSpPr>
          <a:xfrm>
            <a:off x="116796" y="3640949"/>
            <a:ext cx="1521281" cy="1631476"/>
            <a:chOff x="116796" y="3564749"/>
            <a:chExt cx="1521281" cy="1631476"/>
          </a:xfrm>
        </p:grpSpPr>
        <p:sp>
          <p:nvSpPr>
            <p:cNvPr id="11" name="Google Shape;11;p2"/>
            <p:cNvSpPr/>
            <p:nvPr/>
          </p:nvSpPr>
          <p:spPr>
            <a:xfrm rot="770369">
              <a:off x="1278724" y="4225850"/>
              <a:ext cx="256595" cy="953787"/>
            </a:xfrm>
            <a:custGeom>
              <a:avLst/>
              <a:gdLst/>
              <a:ahLst/>
              <a:cxnLst/>
              <a:rect l="l" t="t" r="r" b="b"/>
              <a:pathLst>
                <a:path w="9363" h="34800" extrusionOk="0">
                  <a:moveTo>
                    <a:pt x="2805" y="0"/>
                  </a:moveTo>
                  <a:cubicBezTo>
                    <a:pt x="2464" y="0"/>
                    <a:pt x="2115" y="83"/>
                    <a:pt x="1764" y="270"/>
                  </a:cubicBezTo>
                  <a:cubicBezTo>
                    <a:pt x="487" y="909"/>
                    <a:pt x="31" y="2216"/>
                    <a:pt x="1" y="3675"/>
                  </a:cubicBezTo>
                  <a:lnTo>
                    <a:pt x="1" y="3948"/>
                  </a:lnTo>
                  <a:cubicBezTo>
                    <a:pt x="1" y="5741"/>
                    <a:pt x="578" y="7717"/>
                    <a:pt x="943" y="9115"/>
                  </a:cubicBezTo>
                  <a:cubicBezTo>
                    <a:pt x="1703" y="11851"/>
                    <a:pt x="2432" y="14587"/>
                    <a:pt x="3010" y="17383"/>
                  </a:cubicBezTo>
                  <a:cubicBezTo>
                    <a:pt x="3040" y="17504"/>
                    <a:pt x="3071" y="17626"/>
                    <a:pt x="3101" y="17778"/>
                  </a:cubicBezTo>
                  <a:cubicBezTo>
                    <a:pt x="3405" y="19267"/>
                    <a:pt x="3679" y="20726"/>
                    <a:pt x="3891" y="22246"/>
                  </a:cubicBezTo>
                  <a:cubicBezTo>
                    <a:pt x="3952" y="22763"/>
                    <a:pt x="4013" y="23280"/>
                    <a:pt x="4074" y="23796"/>
                  </a:cubicBezTo>
                  <a:cubicBezTo>
                    <a:pt x="4104" y="23948"/>
                    <a:pt x="4134" y="24100"/>
                    <a:pt x="4134" y="24222"/>
                  </a:cubicBezTo>
                  <a:cubicBezTo>
                    <a:pt x="4499" y="27748"/>
                    <a:pt x="4499" y="31243"/>
                    <a:pt x="4590" y="34800"/>
                  </a:cubicBezTo>
                  <a:lnTo>
                    <a:pt x="6657" y="34800"/>
                  </a:lnTo>
                  <a:cubicBezTo>
                    <a:pt x="7022" y="33827"/>
                    <a:pt x="7326" y="32854"/>
                    <a:pt x="7630" y="31851"/>
                  </a:cubicBezTo>
                  <a:cubicBezTo>
                    <a:pt x="7782" y="31334"/>
                    <a:pt x="7904" y="30818"/>
                    <a:pt x="8025" y="30301"/>
                  </a:cubicBezTo>
                  <a:cubicBezTo>
                    <a:pt x="8785" y="27231"/>
                    <a:pt x="9211" y="24100"/>
                    <a:pt x="9332" y="20939"/>
                  </a:cubicBezTo>
                  <a:cubicBezTo>
                    <a:pt x="9332" y="20848"/>
                    <a:pt x="9332" y="20787"/>
                    <a:pt x="9332" y="20726"/>
                  </a:cubicBezTo>
                  <a:cubicBezTo>
                    <a:pt x="9363" y="19967"/>
                    <a:pt x="9363" y="19176"/>
                    <a:pt x="9363" y="18416"/>
                  </a:cubicBezTo>
                  <a:cubicBezTo>
                    <a:pt x="9332" y="16258"/>
                    <a:pt x="9211" y="14100"/>
                    <a:pt x="8967" y="11942"/>
                  </a:cubicBezTo>
                  <a:cubicBezTo>
                    <a:pt x="8967" y="11851"/>
                    <a:pt x="8967" y="11760"/>
                    <a:pt x="8967" y="11669"/>
                  </a:cubicBezTo>
                  <a:cubicBezTo>
                    <a:pt x="8876" y="10969"/>
                    <a:pt x="8785" y="10240"/>
                    <a:pt x="8663" y="9541"/>
                  </a:cubicBezTo>
                  <a:cubicBezTo>
                    <a:pt x="8633" y="9206"/>
                    <a:pt x="8572" y="8872"/>
                    <a:pt x="8511" y="8568"/>
                  </a:cubicBezTo>
                  <a:cubicBezTo>
                    <a:pt x="8481" y="8386"/>
                    <a:pt x="8451" y="8234"/>
                    <a:pt x="8420" y="8082"/>
                  </a:cubicBezTo>
                  <a:cubicBezTo>
                    <a:pt x="8055" y="6167"/>
                    <a:pt x="7356" y="4343"/>
                    <a:pt x="6353" y="2702"/>
                  </a:cubicBezTo>
                  <a:cubicBezTo>
                    <a:pt x="5543" y="1450"/>
                    <a:pt x="4238" y="0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16796" y="3564749"/>
              <a:ext cx="1192858" cy="1605602"/>
              <a:chOff x="222348" y="3625899"/>
              <a:chExt cx="1192858" cy="1605602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22348" y="4040770"/>
                <a:ext cx="801707" cy="1189672"/>
              </a:xfrm>
              <a:custGeom>
                <a:avLst/>
                <a:gdLst/>
                <a:ahLst/>
                <a:cxnLst/>
                <a:rect l="l" t="t" r="r" b="b"/>
                <a:pathLst>
                  <a:path w="22737" h="33740" extrusionOk="0">
                    <a:moveTo>
                      <a:pt x="2350" y="0"/>
                    </a:moveTo>
                    <a:cubicBezTo>
                      <a:pt x="2138" y="0"/>
                      <a:pt x="1935" y="41"/>
                      <a:pt x="1733" y="122"/>
                    </a:cubicBezTo>
                    <a:cubicBezTo>
                      <a:pt x="0" y="912"/>
                      <a:pt x="2037" y="4407"/>
                      <a:pt x="2584" y="5502"/>
                    </a:cubicBezTo>
                    <a:cubicBezTo>
                      <a:pt x="3830" y="7964"/>
                      <a:pt x="5228" y="10335"/>
                      <a:pt x="6778" y="12614"/>
                    </a:cubicBezTo>
                    <a:lnTo>
                      <a:pt x="6991" y="12949"/>
                    </a:lnTo>
                    <a:cubicBezTo>
                      <a:pt x="7812" y="14164"/>
                      <a:pt x="8663" y="15350"/>
                      <a:pt x="9484" y="16535"/>
                    </a:cubicBezTo>
                    <a:cubicBezTo>
                      <a:pt x="9544" y="16596"/>
                      <a:pt x="9605" y="16657"/>
                      <a:pt x="9636" y="16718"/>
                    </a:cubicBezTo>
                    <a:cubicBezTo>
                      <a:pt x="11277" y="19028"/>
                      <a:pt x="12949" y="21338"/>
                      <a:pt x="14529" y="23709"/>
                    </a:cubicBezTo>
                    <a:lnTo>
                      <a:pt x="14620" y="23861"/>
                    </a:lnTo>
                    <a:lnTo>
                      <a:pt x="14651" y="23921"/>
                    </a:lnTo>
                    <a:cubicBezTo>
                      <a:pt x="15836" y="25684"/>
                      <a:pt x="16900" y="27538"/>
                      <a:pt x="17842" y="29453"/>
                    </a:cubicBezTo>
                    <a:cubicBezTo>
                      <a:pt x="17842" y="29484"/>
                      <a:pt x="17873" y="29514"/>
                      <a:pt x="17873" y="29545"/>
                    </a:cubicBezTo>
                    <a:cubicBezTo>
                      <a:pt x="18541" y="30912"/>
                      <a:pt x="19149" y="32311"/>
                      <a:pt x="19697" y="33739"/>
                    </a:cubicBezTo>
                    <a:lnTo>
                      <a:pt x="22736" y="33739"/>
                    </a:lnTo>
                    <a:cubicBezTo>
                      <a:pt x="21946" y="30396"/>
                      <a:pt x="20943" y="27052"/>
                      <a:pt x="19818" y="23800"/>
                    </a:cubicBezTo>
                    <a:cubicBezTo>
                      <a:pt x="19788" y="23709"/>
                      <a:pt x="19757" y="23648"/>
                      <a:pt x="19727" y="23557"/>
                    </a:cubicBezTo>
                    <a:cubicBezTo>
                      <a:pt x="19636" y="23313"/>
                      <a:pt x="19545" y="23040"/>
                      <a:pt x="19453" y="22797"/>
                    </a:cubicBezTo>
                    <a:cubicBezTo>
                      <a:pt x="18754" y="20943"/>
                      <a:pt x="17994" y="19058"/>
                      <a:pt x="17174" y="17234"/>
                    </a:cubicBezTo>
                    <a:cubicBezTo>
                      <a:pt x="17143" y="17143"/>
                      <a:pt x="17082" y="17022"/>
                      <a:pt x="17052" y="16930"/>
                    </a:cubicBezTo>
                    <a:cubicBezTo>
                      <a:pt x="15563" y="13678"/>
                      <a:pt x="13800" y="10547"/>
                      <a:pt x="11733" y="7660"/>
                    </a:cubicBezTo>
                    <a:lnTo>
                      <a:pt x="11611" y="7508"/>
                    </a:lnTo>
                    <a:cubicBezTo>
                      <a:pt x="11095" y="6778"/>
                      <a:pt x="10517" y="6079"/>
                      <a:pt x="9970" y="5380"/>
                    </a:cubicBezTo>
                    <a:cubicBezTo>
                      <a:pt x="9575" y="4955"/>
                      <a:pt x="9210" y="4529"/>
                      <a:pt x="8784" y="4103"/>
                    </a:cubicBezTo>
                    <a:cubicBezTo>
                      <a:pt x="8724" y="4012"/>
                      <a:pt x="8632" y="3952"/>
                      <a:pt x="8572" y="3860"/>
                    </a:cubicBezTo>
                    <a:cubicBezTo>
                      <a:pt x="7021" y="2310"/>
                      <a:pt x="5228" y="942"/>
                      <a:pt x="3313" y="213"/>
                    </a:cubicBezTo>
                    <a:cubicBezTo>
                      <a:pt x="3100" y="152"/>
                      <a:pt x="2888" y="61"/>
                      <a:pt x="2675" y="30"/>
                    </a:cubicBezTo>
                    <a:cubicBezTo>
                      <a:pt x="2563" y="10"/>
                      <a:pt x="2455" y="0"/>
                      <a:pt x="2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89541" y="3625899"/>
                <a:ext cx="724205" cy="1605599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45536" extrusionOk="0">
                    <a:moveTo>
                      <a:pt x="3310" y="1"/>
                    </a:moveTo>
                    <a:cubicBezTo>
                      <a:pt x="1453" y="1"/>
                      <a:pt x="0" y="2059"/>
                      <a:pt x="234" y="4441"/>
                    </a:cubicBezTo>
                    <a:cubicBezTo>
                      <a:pt x="416" y="6295"/>
                      <a:pt x="1389" y="7936"/>
                      <a:pt x="2210" y="9486"/>
                    </a:cubicBezTo>
                    <a:cubicBezTo>
                      <a:pt x="2817" y="10611"/>
                      <a:pt x="3425" y="11705"/>
                      <a:pt x="4003" y="12800"/>
                    </a:cubicBezTo>
                    <a:lnTo>
                      <a:pt x="4276" y="13286"/>
                    </a:lnTo>
                    <a:lnTo>
                      <a:pt x="5614" y="15687"/>
                    </a:lnTo>
                    <a:cubicBezTo>
                      <a:pt x="6283" y="16933"/>
                      <a:pt x="6982" y="18210"/>
                      <a:pt x="7620" y="19487"/>
                    </a:cubicBezTo>
                    <a:cubicBezTo>
                      <a:pt x="7742" y="19699"/>
                      <a:pt x="7863" y="19942"/>
                      <a:pt x="7985" y="20186"/>
                    </a:cubicBezTo>
                    <a:cubicBezTo>
                      <a:pt x="9383" y="22952"/>
                      <a:pt x="10629" y="25839"/>
                      <a:pt x="11723" y="28788"/>
                    </a:cubicBezTo>
                    <a:cubicBezTo>
                      <a:pt x="11906" y="29304"/>
                      <a:pt x="12088" y="29882"/>
                      <a:pt x="12270" y="30459"/>
                    </a:cubicBezTo>
                    <a:cubicBezTo>
                      <a:pt x="12331" y="30581"/>
                      <a:pt x="12362" y="30672"/>
                      <a:pt x="12392" y="30794"/>
                    </a:cubicBezTo>
                    <a:cubicBezTo>
                      <a:pt x="13912" y="35627"/>
                      <a:pt x="15158" y="40551"/>
                      <a:pt x="16161" y="45536"/>
                    </a:cubicBezTo>
                    <a:lnTo>
                      <a:pt x="20538" y="45536"/>
                    </a:lnTo>
                    <a:cubicBezTo>
                      <a:pt x="20417" y="42952"/>
                      <a:pt x="20234" y="40399"/>
                      <a:pt x="20052" y="37845"/>
                    </a:cubicBezTo>
                    <a:cubicBezTo>
                      <a:pt x="19778" y="33924"/>
                      <a:pt x="19170" y="30064"/>
                      <a:pt x="18228" y="26295"/>
                    </a:cubicBezTo>
                    <a:cubicBezTo>
                      <a:pt x="18198" y="26204"/>
                      <a:pt x="18167" y="26113"/>
                      <a:pt x="18167" y="26022"/>
                    </a:cubicBezTo>
                    <a:cubicBezTo>
                      <a:pt x="17438" y="23134"/>
                      <a:pt x="16526" y="20307"/>
                      <a:pt x="15401" y="17541"/>
                    </a:cubicBezTo>
                    <a:cubicBezTo>
                      <a:pt x="15188" y="16994"/>
                      <a:pt x="14976" y="16447"/>
                      <a:pt x="14763" y="15930"/>
                    </a:cubicBezTo>
                    <a:cubicBezTo>
                      <a:pt x="14702" y="15839"/>
                      <a:pt x="14672" y="15718"/>
                      <a:pt x="14641" y="15626"/>
                    </a:cubicBezTo>
                    <a:cubicBezTo>
                      <a:pt x="13638" y="13286"/>
                      <a:pt x="12483" y="10976"/>
                      <a:pt x="11207" y="8787"/>
                    </a:cubicBezTo>
                    <a:lnTo>
                      <a:pt x="11024" y="8423"/>
                    </a:lnTo>
                    <a:lnTo>
                      <a:pt x="10933" y="8331"/>
                    </a:lnTo>
                    <a:cubicBezTo>
                      <a:pt x="9322" y="5596"/>
                      <a:pt x="7559" y="2374"/>
                      <a:pt x="5067" y="611"/>
                    </a:cubicBezTo>
                    <a:cubicBezTo>
                      <a:pt x="4468" y="188"/>
                      <a:pt x="387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085066" y="4004452"/>
                <a:ext cx="330139" cy="1227048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34800" extrusionOk="0">
                    <a:moveTo>
                      <a:pt x="2805" y="0"/>
                    </a:moveTo>
                    <a:cubicBezTo>
                      <a:pt x="2464" y="0"/>
                      <a:pt x="2115" y="83"/>
                      <a:pt x="1764" y="270"/>
                    </a:cubicBezTo>
                    <a:cubicBezTo>
                      <a:pt x="487" y="909"/>
                      <a:pt x="31" y="2216"/>
                      <a:pt x="1" y="3675"/>
                    </a:cubicBezTo>
                    <a:lnTo>
                      <a:pt x="1" y="3948"/>
                    </a:lnTo>
                    <a:cubicBezTo>
                      <a:pt x="1" y="5741"/>
                      <a:pt x="578" y="7717"/>
                      <a:pt x="943" y="9115"/>
                    </a:cubicBezTo>
                    <a:cubicBezTo>
                      <a:pt x="1703" y="11851"/>
                      <a:pt x="2432" y="14587"/>
                      <a:pt x="3010" y="17383"/>
                    </a:cubicBezTo>
                    <a:cubicBezTo>
                      <a:pt x="3040" y="17504"/>
                      <a:pt x="3071" y="17626"/>
                      <a:pt x="3101" y="17778"/>
                    </a:cubicBezTo>
                    <a:cubicBezTo>
                      <a:pt x="3405" y="19267"/>
                      <a:pt x="3679" y="20726"/>
                      <a:pt x="3891" y="22246"/>
                    </a:cubicBezTo>
                    <a:cubicBezTo>
                      <a:pt x="3952" y="22763"/>
                      <a:pt x="4013" y="23280"/>
                      <a:pt x="4074" y="23796"/>
                    </a:cubicBezTo>
                    <a:cubicBezTo>
                      <a:pt x="4104" y="23948"/>
                      <a:pt x="4134" y="24100"/>
                      <a:pt x="4134" y="24222"/>
                    </a:cubicBezTo>
                    <a:cubicBezTo>
                      <a:pt x="4499" y="27748"/>
                      <a:pt x="4499" y="31243"/>
                      <a:pt x="4590" y="34800"/>
                    </a:cubicBezTo>
                    <a:lnTo>
                      <a:pt x="6657" y="34800"/>
                    </a:lnTo>
                    <a:cubicBezTo>
                      <a:pt x="7022" y="33827"/>
                      <a:pt x="7326" y="32854"/>
                      <a:pt x="7630" y="31851"/>
                    </a:cubicBezTo>
                    <a:cubicBezTo>
                      <a:pt x="7782" y="31334"/>
                      <a:pt x="7904" y="30818"/>
                      <a:pt x="8025" y="30301"/>
                    </a:cubicBezTo>
                    <a:cubicBezTo>
                      <a:pt x="8785" y="27231"/>
                      <a:pt x="9211" y="24100"/>
                      <a:pt x="9332" y="20939"/>
                    </a:cubicBezTo>
                    <a:cubicBezTo>
                      <a:pt x="9332" y="20848"/>
                      <a:pt x="9332" y="20787"/>
                      <a:pt x="9332" y="20726"/>
                    </a:cubicBezTo>
                    <a:cubicBezTo>
                      <a:pt x="9363" y="19967"/>
                      <a:pt x="9363" y="19176"/>
                      <a:pt x="9363" y="18416"/>
                    </a:cubicBezTo>
                    <a:cubicBezTo>
                      <a:pt x="9332" y="16258"/>
                      <a:pt x="9211" y="14100"/>
                      <a:pt x="8967" y="11942"/>
                    </a:cubicBezTo>
                    <a:cubicBezTo>
                      <a:pt x="8967" y="11851"/>
                      <a:pt x="8967" y="11760"/>
                      <a:pt x="8967" y="11669"/>
                    </a:cubicBezTo>
                    <a:cubicBezTo>
                      <a:pt x="8876" y="10969"/>
                      <a:pt x="8785" y="10240"/>
                      <a:pt x="8663" y="9541"/>
                    </a:cubicBezTo>
                    <a:cubicBezTo>
                      <a:pt x="8633" y="9206"/>
                      <a:pt x="8572" y="8872"/>
                      <a:pt x="8511" y="8568"/>
                    </a:cubicBezTo>
                    <a:cubicBezTo>
                      <a:pt x="8481" y="8386"/>
                      <a:pt x="8451" y="8234"/>
                      <a:pt x="8420" y="8082"/>
                    </a:cubicBezTo>
                    <a:cubicBezTo>
                      <a:pt x="8055" y="6167"/>
                      <a:pt x="7356" y="4343"/>
                      <a:pt x="6353" y="2702"/>
                    </a:cubicBezTo>
                    <a:cubicBezTo>
                      <a:pt x="5543" y="1450"/>
                      <a:pt x="4238" y="0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362526" y="3780754"/>
                <a:ext cx="1036367" cy="1438723"/>
                <a:chOff x="10572519" y="1329569"/>
                <a:chExt cx="2108150" cy="2926614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103753" y="1329569"/>
                  <a:ext cx="1045032" cy="288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1" h="40292" extrusionOk="0">
                      <a:moveTo>
                        <a:pt x="762" y="1"/>
                      </a:moveTo>
                      <a:cubicBezTo>
                        <a:pt x="376" y="1"/>
                        <a:pt x="1" y="435"/>
                        <a:pt x="254" y="899"/>
                      </a:cubicBezTo>
                      <a:cubicBezTo>
                        <a:pt x="1773" y="3543"/>
                        <a:pt x="3232" y="6188"/>
                        <a:pt x="4631" y="8893"/>
                      </a:cubicBezTo>
                      <a:cubicBezTo>
                        <a:pt x="9494" y="18285"/>
                        <a:pt x="13385" y="28680"/>
                        <a:pt x="13476" y="39744"/>
                      </a:cubicBezTo>
                      <a:cubicBezTo>
                        <a:pt x="13476" y="40109"/>
                        <a:pt x="13749" y="40291"/>
                        <a:pt x="14023" y="40291"/>
                      </a:cubicBezTo>
                      <a:cubicBezTo>
                        <a:pt x="14296" y="40291"/>
                        <a:pt x="14570" y="40109"/>
                        <a:pt x="14570" y="39744"/>
                      </a:cubicBezTo>
                      <a:cubicBezTo>
                        <a:pt x="14540" y="36614"/>
                        <a:pt x="14236" y="33513"/>
                        <a:pt x="13658" y="30474"/>
                      </a:cubicBezTo>
                      <a:cubicBezTo>
                        <a:pt x="11622" y="19471"/>
                        <a:pt x="6546" y="9622"/>
                        <a:pt x="1226" y="291"/>
                      </a:cubicBezTo>
                      <a:cubicBezTo>
                        <a:pt x="1105" y="86"/>
                        <a:pt x="932" y="1"/>
                        <a:pt x="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2296392" y="2084932"/>
                  <a:ext cx="294913" cy="217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30274" extrusionOk="0">
                      <a:moveTo>
                        <a:pt x="672" y="1"/>
                      </a:moveTo>
                      <a:cubicBezTo>
                        <a:pt x="338" y="1"/>
                        <a:pt x="1" y="279"/>
                        <a:pt x="130" y="701"/>
                      </a:cubicBezTo>
                      <a:cubicBezTo>
                        <a:pt x="707" y="2738"/>
                        <a:pt x="1193" y="4805"/>
                        <a:pt x="1558" y="6902"/>
                      </a:cubicBezTo>
                      <a:cubicBezTo>
                        <a:pt x="2926" y="14379"/>
                        <a:pt x="3078" y="22009"/>
                        <a:pt x="2014" y="29516"/>
                      </a:cubicBezTo>
                      <a:cubicBezTo>
                        <a:pt x="1941" y="29971"/>
                        <a:pt x="2293" y="30274"/>
                        <a:pt x="2607" y="30274"/>
                      </a:cubicBezTo>
                      <a:cubicBezTo>
                        <a:pt x="2818" y="30274"/>
                        <a:pt x="3011" y="30138"/>
                        <a:pt x="3047" y="29820"/>
                      </a:cubicBezTo>
                      <a:cubicBezTo>
                        <a:pt x="3382" y="27662"/>
                        <a:pt x="3595" y="25474"/>
                        <a:pt x="3716" y="23316"/>
                      </a:cubicBezTo>
                      <a:cubicBezTo>
                        <a:pt x="4111" y="15595"/>
                        <a:pt x="3260" y="7844"/>
                        <a:pt x="1193" y="397"/>
                      </a:cubicBezTo>
                      <a:cubicBezTo>
                        <a:pt x="1109" y="121"/>
                        <a:pt x="891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0572519" y="2035301"/>
                  <a:ext cx="1258112" cy="215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2" h="30068" extrusionOk="0">
                      <a:moveTo>
                        <a:pt x="639" y="1"/>
                      </a:moveTo>
                      <a:cubicBezTo>
                        <a:pt x="547" y="1"/>
                        <a:pt x="453" y="28"/>
                        <a:pt x="366" y="86"/>
                      </a:cubicBezTo>
                      <a:cubicBezTo>
                        <a:pt x="92" y="269"/>
                        <a:pt x="1" y="633"/>
                        <a:pt x="153" y="937"/>
                      </a:cubicBezTo>
                      <a:lnTo>
                        <a:pt x="4591" y="7533"/>
                      </a:lnTo>
                      <a:cubicBezTo>
                        <a:pt x="9211" y="14372"/>
                        <a:pt x="14348" y="21302"/>
                        <a:pt x="16354" y="29752"/>
                      </a:cubicBezTo>
                      <a:cubicBezTo>
                        <a:pt x="16387" y="29976"/>
                        <a:pt x="16568" y="30068"/>
                        <a:pt x="16772" y="30068"/>
                      </a:cubicBezTo>
                      <a:cubicBezTo>
                        <a:pt x="17123" y="30068"/>
                        <a:pt x="17541" y="29795"/>
                        <a:pt x="17387" y="29448"/>
                      </a:cubicBezTo>
                      <a:cubicBezTo>
                        <a:pt x="16840" y="27108"/>
                        <a:pt x="16080" y="24859"/>
                        <a:pt x="15108" y="22701"/>
                      </a:cubicBezTo>
                      <a:cubicBezTo>
                        <a:pt x="13405" y="18810"/>
                        <a:pt x="11156" y="15254"/>
                        <a:pt x="8846" y="11789"/>
                      </a:cubicBezTo>
                      <a:cubicBezTo>
                        <a:pt x="6293" y="7959"/>
                        <a:pt x="3679" y="4159"/>
                        <a:pt x="1126" y="329"/>
                      </a:cubicBezTo>
                      <a:cubicBezTo>
                        <a:pt x="1022" y="123"/>
                        <a:pt x="835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542682" y="1887341"/>
                  <a:ext cx="126442" cy="220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3080" extrusionOk="0">
                      <a:moveTo>
                        <a:pt x="1147" y="0"/>
                      </a:moveTo>
                      <a:cubicBezTo>
                        <a:pt x="1100" y="0"/>
                        <a:pt x="1051" y="7"/>
                        <a:pt x="1003" y="22"/>
                      </a:cubicBezTo>
                      <a:cubicBezTo>
                        <a:pt x="699" y="143"/>
                        <a:pt x="517" y="447"/>
                        <a:pt x="608" y="782"/>
                      </a:cubicBezTo>
                      <a:cubicBezTo>
                        <a:pt x="638" y="842"/>
                        <a:pt x="638" y="873"/>
                        <a:pt x="638" y="933"/>
                      </a:cubicBezTo>
                      <a:cubicBezTo>
                        <a:pt x="638" y="1025"/>
                        <a:pt x="638" y="1116"/>
                        <a:pt x="638" y="1207"/>
                      </a:cubicBezTo>
                      <a:cubicBezTo>
                        <a:pt x="638" y="1298"/>
                        <a:pt x="608" y="1389"/>
                        <a:pt x="578" y="1481"/>
                      </a:cubicBezTo>
                      <a:cubicBezTo>
                        <a:pt x="547" y="1572"/>
                        <a:pt x="517" y="1663"/>
                        <a:pt x="456" y="1724"/>
                      </a:cubicBezTo>
                      <a:cubicBezTo>
                        <a:pt x="395" y="1815"/>
                        <a:pt x="304" y="1906"/>
                        <a:pt x="243" y="1997"/>
                      </a:cubicBezTo>
                      <a:lnTo>
                        <a:pt x="304" y="1906"/>
                      </a:lnTo>
                      <a:lnTo>
                        <a:pt x="304" y="1906"/>
                      </a:lnTo>
                      <a:cubicBezTo>
                        <a:pt x="182" y="1997"/>
                        <a:pt x="91" y="2149"/>
                        <a:pt x="61" y="2301"/>
                      </a:cubicBezTo>
                      <a:cubicBezTo>
                        <a:pt x="0" y="2453"/>
                        <a:pt x="30" y="2636"/>
                        <a:pt x="91" y="2757"/>
                      </a:cubicBezTo>
                      <a:cubicBezTo>
                        <a:pt x="182" y="2909"/>
                        <a:pt x="304" y="3000"/>
                        <a:pt x="456" y="3061"/>
                      </a:cubicBezTo>
                      <a:cubicBezTo>
                        <a:pt x="500" y="3072"/>
                        <a:pt x="549" y="3079"/>
                        <a:pt x="599" y="3079"/>
                      </a:cubicBezTo>
                      <a:cubicBezTo>
                        <a:pt x="685" y="3079"/>
                        <a:pt x="774" y="3058"/>
                        <a:pt x="851" y="3000"/>
                      </a:cubicBezTo>
                      <a:cubicBezTo>
                        <a:pt x="1246" y="2696"/>
                        <a:pt x="1520" y="2271"/>
                        <a:pt x="1641" y="1785"/>
                      </a:cubicBezTo>
                      <a:cubicBezTo>
                        <a:pt x="1763" y="1359"/>
                        <a:pt x="1763" y="903"/>
                        <a:pt x="1672" y="447"/>
                      </a:cubicBezTo>
                      <a:cubicBezTo>
                        <a:pt x="1621" y="191"/>
                        <a:pt x="1397" y="0"/>
                        <a:pt x="11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07489" y="2246877"/>
                  <a:ext cx="303089" cy="28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4017" extrusionOk="0">
                      <a:moveTo>
                        <a:pt x="669" y="1"/>
                      </a:moveTo>
                      <a:cubicBezTo>
                        <a:pt x="621" y="1"/>
                        <a:pt x="570" y="8"/>
                        <a:pt x="517" y="24"/>
                      </a:cubicBezTo>
                      <a:cubicBezTo>
                        <a:pt x="213" y="115"/>
                        <a:pt x="0" y="419"/>
                        <a:pt x="61" y="723"/>
                      </a:cubicBezTo>
                      <a:cubicBezTo>
                        <a:pt x="669" y="2364"/>
                        <a:pt x="1915" y="3611"/>
                        <a:pt x="3466" y="4006"/>
                      </a:cubicBezTo>
                      <a:cubicBezTo>
                        <a:pt x="3501" y="4013"/>
                        <a:pt x="3536" y="4016"/>
                        <a:pt x="3571" y="4016"/>
                      </a:cubicBezTo>
                      <a:cubicBezTo>
                        <a:pt x="3837" y="4016"/>
                        <a:pt x="4081" y="3819"/>
                        <a:pt x="4134" y="3550"/>
                      </a:cubicBezTo>
                      <a:cubicBezTo>
                        <a:pt x="4225" y="3246"/>
                        <a:pt x="4043" y="2911"/>
                        <a:pt x="3739" y="2790"/>
                      </a:cubicBezTo>
                      <a:cubicBezTo>
                        <a:pt x="3587" y="2759"/>
                        <a:pt x="3435" y="2699"/>
                        <a:pt x="3253" y="2638"/>
                      </a:cubicBezTo>
                      <a:lnTo>
                        <a:pt x="3162" y="2608"/>
                      </a:lnTo>
                      <a:cubicBezTo>
                        <a:pt x="3141" y="2608"/>
                        <a:pt x="3081" y="2581"/>
                        <a:pt x="3078" y="2581"/>
                      </a:cubicBezTo>
                      <a:lnTo>
                        <a:pt x="3078" y="2581"/>
                      </a:lnTo>
                      <a:cubicBezTo>
                        <a:pt x="3077" y="2581"/>
                        <a:pt x="3091" y="2587"/>
                        <a:pt x="3131" y="2608"/>
                      </a:cubicBezTo>
                      <a:lnTo>
                        <a:pt x="2918" y="2516"/>
                      </a:lnTo>
                      <a:cubicBezTo>
                        <a:pt x="2766" y="2425"/>
                        <a:pt x="2645" y="2334"/>
                        <a:pt x="2493" y="2243"/>
                      </a:cubicBezTo>
                      <a:lnTo>
                        <a:pt x="2280" y="2060"/>
                      </a:lnTo>
                      <a:lnTo>
                        <a:pt x="2189" y="1969"/>
                      </a:lnTo>
                      <a:cubicBezTo>
                        <a:pt x="2067" y="1848"/>
                        <a:pt x="1946" y="1726"/>
                        <a:pt x="1824" y="1604"/>
                      </a:cubicBezTo>
                      <a:cubicBezTo>
                        <a:pt x="1794" y="1544"/>
                        <a:pt x="1733" y="1452"/>
                        <a:pt x="1672" y="1392"/>
                      </a:cubicBezTo>
                      <a:lnTo>
                        <a:pt x="1611" y="1301"/>
                      </a:lnTo>
                      <a:cubicBezTo>
                        <a:pt x="1490" y="1149"/>
                        <a:pt x="1429" y="997"/>
                        <a:pt x="1338" y="845"/>
                      </a:cubicBezTo>
                      <a:cubicBezTo>
                        <a:pt x="1307" y="753"/>
                        <a:pt x="1247" y="693"/>
                        <a:pt x="1216" y="601"/>
                      </a:cubicBezTo>
                      <a:lnTo>
                        <a:pt x="1186" y="480"/>
                      </a:lnTo>
                      <a:cubicBezTo>
                        <a:pt x="1186" y="459"/>
                        <a:pt x="1158" y="383"/>
                        <a:pt x="1159" y="383"/>
                      </a:cubicBezTo>
                      <a:lnTo>
                        <a:pt x="1159" y="383"/>
                      </a:lnTo>
                      <a:cubicBezTo>
                        <a:pt x="1159" y="383"/>
                        <a:pt x="1166" y="400"/>
                        <a:pt x="1186" y="449"/>
                      </a:cubicBezTo>
                      <a:cubicBezTo>
                        <a:pt x="1085" y="173"/>
                        <a:pt x="902" y="1"/>
                        <a:pt x="6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937216" y="2797047"/>
                  <a:ext cx="2295" cy="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74" extrusionOk="0">
                      <a:moveTo>
                        <a:pt x="26" y="1"/>
                      </a:moveTo>
                      <a:cubicBezTo>
                        <a:pt x="17" y="1"/>
                        <a:pt x="1" y="29"/>
                        <a:pt x="1" y="73"/>
                      </a:cubicBezTo>
                      <a:lnTo>
                        <a:pt x="31" y="73"/>
                      </a:lnTo>
                      <a:lnTo>
                        <a:pt x="31" y="13"/>
                      </a:lnTo>
                      <a:cubicBezTo>
                        <a:pt x="31" y="4"/>
                        <a:pt x="29" y="1"/>
                        <a:pt x="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1858754" y="2681505"/>
                  <a:ext cx="185396" cy="258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3611" extrusionOk="0">
                      <a:moveTo>
                        <a:pt x="1637" y="1"/>
                      </a:moveTo>
                      <a:cubicBezTo>
                        <a:pt x="1599" y="1"/>
                        <a:pt x="1559" y="5"/>
                        <a:pt x="1520" y="13"/>
                      </a:cubicBezTo>
                      <a:cubicBezTo>
                        <a:pt x="1216" y="134"/>
                        <a:pt x="1034" y="469"/>
                        <a:pt x="1125" y="773"/>
                      </a:cubicBezTo>
                      <a:cubicBezTo>
                        <a:pt x="1125" y="833"/>
                        <a:pt x="1155" y="894"/>
                        <a:pt x="1186" y="955"/>
                      </a:cubicBezTo>
                      <a:lnTo>
                        <a:pt x="1186" y="1016"/>
                      </a:lnTo>
                      <a:cubicBezTo>
                        <a:pt x="1186" y="1137"/>
                        <a:pt x="1186" y="1228"/>
                        <a:pt x="1186" y="1350"/>
                      </a:cubicBezTo>
                      <a:lnTo>
                        <a:pt x="1186" y="1380"/>
                      </a:lnTo>
                      <a:cubicBezTo>
                        <a:pt x="1186" y="1441"/>
                        <a:pt x="1186" y="1502"/>
                        <a:pt x="1155" y="1563"/>
                      </a:cubicBezTo>
                      <a:lnTo>
                        <a:pt x="1125" y="1624"/>
                      </a:lnTo>
                      <a:cubicBezTo>
                        <a:pt x="1125" y="1654"/>
                        <a:pt x="1125" y="1654"/>
                        <a:pt x="1125" y="1684"/>
                      </a:cubicBezTo>
                      <a:lnTo>
                        <a:pt x="1125" y="1715"/>
                      </a:lnTo>
                      <a:lnTo>
                        <a:pt x="1095" y="1776"/>
                      </a:lnTo>
                      <a:cubicBezTo>
                        <a:pt x="1064" y="1867"/>
                        <a:pt x="1034" y="1928"/>
                        <a:pt x="973" y="2019"/>
                      </a:cubicBezTo>
                      <a:lnTo>
                        <a:pt x="912" y="2080"/>
                      </a:lnTo>
                      <a:cubicBezTo>
                        <a:pt x="882" y="2140"/>
                        <a:pt x="851" y="2171"/>
                        <a:pt x="791" y="2231"/>
                      </a:cubicBezTo>
                      <a:lnTo>
                        <a:pt x="760" y="2262"/>
                      </a:lnTo>
                      <a:lnTo>
                        <a:pt x="669" y="2323"/>
                      </a:lnTo>
                      <a:lnTo>
                        <a:pt x="548" y="2383"/>
                      </a:lnTo>
                      <a:lnTo>
                        <a:pt x="487" y="2414"/>
                      </a:lnTo>
                      <a:cubicBezTo>
                        <a:pt x="183" y="2505"/>
                        <a:pt x="0" y="2839"/>
                        <a:pt x="61" y="3174"/>
                      </a:cubicBezTo>
                      <a:cubicBezTo>
                        <a:pt x="114" y="3438"/>
                        <a:pt x="351" y="3611"/>
                        <a:pt x="613" y="3611"/>
                      </a:cubicBezTo>
                      <a:cubicBezTo>
                        <a:pt x="651" y="3611"/>
                        <a:pt x="691" y="3607"/>
                        <a:pt x="730" y="3599"/>
                      </a:cubicBezTo>
                      <a:cubicBezTo>
                        <a:pt x="1855" y="3235"/>
                        <a:pt x="2584" y="1745"/>
                        <a:pt x="2189" y="438"/>
                      </a:cubicBezTo>
                      <a:cubicBezTo>
                        <a:pt x="2136" y="173"/>
                        <a:pt x="189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1004205" y="2428761"/>
                  <a:ext cx="124291" cy="28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3928" extrusionOk="0">
                      <a:moveTo>
                        <a:pt x="835" y="0"/>
                      </a:moveTo>
                      <a:cubicBezTo>
                        <a:pt x="800" y="0"/>
                        <a:pt x="765" y="4"/>
                        <a:pt x="730" y="11"/>
                      </a:cubicBezTo>
                      <a:cubicBezTo>
                        <a:pt x="578" y="72"/>
                        <a:pt x="456" y="193"/>
                        <a:pt x="395" y="315"/>
                      </a:cubicBezTo>
                      <a:cubicBezTo>
                        <a:pt x="335" y="467"/>
                        <a:pt x="304" y="619"/>
                        <a:pt x="335" y="771"/>
                      </a:cubicBezTo>
                      <a:cubicBezTo>
                        <a:pt x="426" y="983"/>
                        <a:pt x="487" y="1227"/>
                        <a:pt x="487" y="1439"/>
                      </a:cubicBezTo>
                      <a:lnTo>
                        <a:pt x="487" y="1500"/>
                      </a:lnTo>
                      <a:lnTo>
                        <a:pt x="487" y="1622"/>
                      </a:lnTo>
                      <a:lnTo>
                        <a:pt x="487" y="1986"/>
                      </a:lnTo>
                      <a:lnTo>
                        <a:pt x="487" y="2047"/>
                      </a:lnTo>
                      <a:cubicBezTo>
                        <a:pt x="487" y="2078"/>
                        <a:pt x="487" y="2108"/>
                        <a:pt x="456" y="2199"/>
                      </a:cubicBezTo>
                      <a:cubicBezTo>
                        <a:pt x="456" y="2321"/>
                        <a:pt x="426" y="2412"/>
                        <a:pt x="395" y="2503"/>
                      </a:cubicBezTo>
                      <a:lnTo>
                        <a:pt x="365" y="2594"/>
                      </a:lnTo>
                      <a:cubicBezTo>
                        <a:pt x="358" y="2609"/>
                        <a:pt x="352" y="2619"/>
                        <a:pt x="348" y="2623"/>
                      </a:cubicBezTo>
                      <a:lnTo>
                        <a:pt x="348" y="2623"/>
                      </a:lnTo>
                      <a:cubicBezTo>
                        <a:pt x="358" y="2599"/>
                        <a:pt x="365" y="2578"/>
                        <a:pt x="365" y="2564"/>
                      </a:cubicBezTo>
                      <a:lnTo>
                        <a:pt x="365" y="2564"/>
                      </a:lnTo>
                      <a:cubicBezTo>
                        <a:pt x="346" y="2602"/>
                        <a:pt x="339" y="2627"/>
                        <a:pt x="343" y="2627"/>
                      </a:cubicBezTo>
                      <a:cubicBezTo>
                        <a:pt x="344" y="2627"/>
                        <a:pt x="346" y="2626"/>
                        <a:pt x="348" y="2623"/>
                      </a:cubicBezTo>
                      <a:lnTo>
                        <a:pt x="348" y="2623"/>
                      </a:lnTo>
                      <a:cubicBezTo>
                        <a:pt x="337" y="2651"/>
                        <a:pt x="320" y="2684"/>
                        <a:pt x="304" y="2716"/>
                      </a:cubicBezTo>
                      <a:cubicBezTo>
                        <a:pt x="274" y="2807"/>
                        <a:pt x="213" y="2898"/>
                        <a:pt x="152" y="3020"/>
                      </a:cubicBezTo>
                      <a:cubicBezTo>
                        <a:pt x="0" y="3293"/>
                        <a:pt x="91" y="3658"/>
                        <a:pt x="335" y="3841"/>
                      </a:cubicBezTo>
                      <a:cubicBezTo>
                        <a:pt x="424" y="3900"/>
                        <a:pt x="523" y="3927"/>
                        <a:pt x="620" y="3927"/>
                      </a:cubicBezTo>
                      <a:cubicBezTo>
                        <a:pt x="821" y="3927"/>
                        <a:pt x="1013" y="3812"/>
                        <a:pt x="1095" y="3628"/>
                      </a:cubicBezTo>
                      <a:cubicBezTo>
                        <a:pt x="1642" y="2655"/>
                        <a:pt x="1733" y="1500"/>
                        <a:pt x="1398" y="467"/>
                      </a:cubicBezTo>
                      <a:cubicBezTo>
                        <a:pt x="1345" y="198"/>
                        <a:pt x="1101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11041284" y="2997650"/>
                  <a:ext cx="241983" cy="1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4" h="1715" extrusionOk="0">
                      <a:moveTo>
                        <a:pt x="572" y="1"/>
                      </a:moveTo>
                      <a:cubicBezTo>
                        <a:pt x="370" y="1"/>
                        <a:pt x="174" y="109"/>
                        <a:pt x="91" y="316"/>
                      </a:cubicBezTo>
                      <a:cubicBezTo>
                        <a:pt x="30" y="468"/>
                        <a:pt x="0" y="620"/>
                        <a:pt x="61" y="772"/>
                      </a:cubicBezTo>
                      <a:cubicBezTo>
                        <a:pt x="91" y="924"/>
                        <a:pt x="182" y="1045"/>
                        <a:pt x="304" y="1137"/>
                      </a:cubicBezTo>
                      <a:cubicBezTo>
                        <a:pt x="1033" y="1501"/>
                        <a:pt x="1824" y="1714"/>
                        <a:pt x="2614" y="1714"/>
                      </a:cubicBezTo>
                      <a:cubicBezTo>
                        <a:pt x="3374" y="1653"/>
                        <a:pt x="3374" y="529"/>
                        <a:pt x="2614" y="468"/>
                      </a:cubicBezTo>
                      <a:cubicBezTo>
                        <a:pt x="2462" y="468"/>
                        <a:pt x="2280" y="468"/>
                        <a:pt x="2097" y="438"/>
                      </a:cubicBezTo>
                      <a:lnTo>
                        <a:pt x="1945" y="438"/>
                      </a:lnTo>
                      <a:lnTo>
                        <a:pt x="1702" y="377"/>
                      </a:lnTo>
                      <a:cubicBezTo>
                        <a:pt x="1550" y="346"/>
                        <a:pt x="1398" y="286"/>
                        <a:pt x="1246" y="255"/>
                      </a:cubicBezTo>
                      <a:lnTo>
                        <a:pt x="1003" y="134"/>
                      </a:lnTo>
                      <a:cubicBezTo>
                        <a:pt x="961" y="134"/>
                        <a:pt x="933" y="119"/>
                        <a:pt x="910" y="110"/>
                      </a:cubicBezTo>
                      <a:lnTo>
                        <a:pt x="910" y="110"/>
                      </a:lnTo>
                      <a:cubicBezTo>
                        <a:pt x="890" y="92"/>
                        <a:pt x="863" y="73"/>
                        <a:pt x="851" y="73"/>
                      </a:cubicBezTo>
                      <a:cubicBezTo>
                        <a:pt x="764" y="24"/>
                        <a:pt x="667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2257663" y="2559580"/>
                  <a:ext cx="229002" cy="26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3730" extrusionOk="0">
                      <a:moveTo>
                        <a:pt x="592" y="0"/>
                      </a:moveTo>
                      <a:cubicBezTo>
                        <a:pt x="557" y="0"/>
                        <a:pt x="522" y="3"/>
                        <a:pt x="487" y="10"/>
                      </a:cubicBezTo>
                      <a:cubicBezTo>
                        <a:pt x="153" y="132"/>
                        <a:pt x="1" y="466"/>
                        <a:pt x="92" y="801"/>
                      </a:cubicBezTo>
                      <a:cubicBezTo>
                        <a:pt x="335" y="2108"/>
                        <a:pt x="1217" y="3202"/>
                        <a:pt x="2463" y="3719"/>
                      </a:cubicBezTo>
                      <a:cubicBezTo>
                        <a:pt x="2498" y="3726"/>
                        <a:pt x="2533" y="3729"/>
                        <a:pt x="2568" y="3729"/>
                      </a:cubicBezTo>
                      <a:cubicBezTo>
                        <a:pt x="2834" y="3729"/>
                        <a:pt x="3078" y="3532"/>
                        <a:pt x="3132" y="3263"/>
                      </a:cubicBezTo>
                      <a:cubicBezTo>
                        <a:pt x="3192" y="2959"/>
                        <a:pt x="3040" y="2624"/>
                        <a:pt x="2736" y="2503"/>
                      </a:cubicBezTo>
                      <a:lnTo>
                        <a:pt x="2645" y="2473"/>
                      </a:lnTo>
                      <a:lnTo>
                        <a:pt x="2493" y="2412"/>
                      </a:lnTo>
                      <a:cubicBezTo>
                        <a:pt x="2402" y="2321"/>
                        <a:pt x="2280" y="2260"/>
                        <a:pt x="2189" y="2199"/>
                      </a:cubicBezTo>
                      <a:cubicBezTo>
                        <a:pt x="2129" y="2138"/>
                        <a:pt x="2098" y="2108"/>
                        <a:pt x="2037" y="2077"/>
                      </a:cubicBezTo>
                      <a:lnTo>
                        <a:pt x="1977" y="2017"/>
                      </a:lnTo>
                      <a:cubicBezTo>
                        <a:pt x="1885" y="1925"/>
                        <a:pt x="1794" y="1834"/>
                        <a:pt x="1703" y="1713"/>
                      </a:cubicBezTo>
                      <a:lnTo>
                        <a:pt x="1581" y="1561"/>
                      </a:lnTo>
                      <a:lnTo>
                        <a:pt x="1551" y="1500"/>
                      </a:lnTo>
                      <a:cubicBezTo>
                        <a:pt x="1490" y="1378"/>
                        <a:pt x="1399" y="1257"/>
                        <a:pt x="1338" y="1135"/>
                      </a:cubicBezTo>
                      <a:cubicBezTo>
                        <a:pt x="1338" y="1074"/>
                        <a:pt x="1277" y="983"/>
                        <a:pt x="1277" y="953"/>
                      </a:cubicBezTo>
                      <a:cubicBezTo>
                        <a:pt x="1277" y="922"/>
                        <a:pt x="1247" y="892"/>
                        <a:pt x="1247" y="862"/>
                      </a:cubicBezTo>
                      <a:lnTo>
                        <a:pt x="1247" y="892"/>
                      </a:lnTo>
                      <a:cubicBezTo>
                        <a:pt x="1217" y="740"/>
                        <a:pt x="1156" y="618"/>
                        <a:pt x="1156" y="466"/>
                      </a:cubicBezTo>
                      <a:cubicBezTo>
                        <a:pt x="1102" y="198"/>
                        <a:pt x="858" y="0"/>
                        <a:pt x="5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2445140" y="2734722"/>
                  <a:ext cx="72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12405909" y="2708544"/>
                  <a:ext cx="3227" cy="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9" extrusionOk="0">
                      <a:moveTo>
                        <a:pt x="1" y="0"/>
                      </a:moveTo>
                      <a:cubicBezTo>
                        <a:pt x="1" y="19"/>
                        <a:pt x="34" y="49"/>
                        <a:pt x="40" y="49"/>
                      </a:cubicBezTo>
                      <a:cubicBezTo>
                        <a:pt x="44" y="49"/>
                        <a:pt x="36" y="36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12347099" y="2623483"/>
                  <a:ext cx="2152" cy="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9"/>
                        <a:pt x="22" y="49"/>
                        <a:pt x="26" y="49"/>
                      </a:cubicBezTo>
                      <a:cubicBezTo>
                        <a:pt x="29" y="49"/>
                        <a:pt x="24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2530201" y="2954904"/>
                  <a:ext cx="150469" cy="226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157" extrusionOk="0">
                      <a:moveTo>
                        <a:pt x="1520" y="0"/>
                      </a:moveTo>
                      <a:cubicBezTo>
                        <a:pt x="1186" y="0"/>
                        <a:pt x="943" y="274"/>
                        <a:pt x="973" y="608"/>
                      </a:cubicBezTo>
                      <a:lnTo>
                        <a:pt x="973" y="851"/>
                      </a:lnTo>
                      <a:cubicBezTo>
                        <a:pt x="943" y="1003"/>
                        <a:pt x="912" y="1125"/>
                        <a:pt x="882" y="1277"/>
                      </a:cubicBezTo>
                      <a:cubicBezTo>
                        <a:pt x="821" y="1398"/>
                        <a:pt x="760" y="1550"/>
                        <a:pt x="669" y="1672"/>
                      </a:cubicBezTo>
                      <a:cubicBezTo>
                        <a:pt x="578" y="1793"/>
                        <a:pt x="487" y="1885"/>
                        <a:pt x="395" y="1976"/>
                      </a:cubicBezTo>
                      <a:lnTo>
                        <a:pt x="365" y="2006"/>
                      </a:lnTo>
                      <a:cubicBezTo>
                        <a:pt x="91" y="2189"/>
                        <a:pt x="0" y="2553"/>
                        <a:pt x="122" y="2857"/>
                      </a:cubicBezTo>
                      <a:cubicBezTo>
                        <a:pt x="204" y="3041"/>
                        <a:pt x="396" y="3157"/>
                        <a:pt x="596" y="3157"/>
                      </a:cubicBezTo>
                      <a:cubicBezTo>
                        <a:pt x="693" y="3157"/>
                        <a:pt x="792" y="3130"/>
                        <a:pt x="882" y="3070"/>
                      </a:cubicBezTo>
                      <a:cubicBezTo>
                        <a:pt x="1642" y="2492"/>
                        <a:pt x="2098" y="1581"/>
                        <a:pt x="2067" y="608"/>
                      </a:cubicBezTo>
                      <a:cubicBezTo>
                        <a:pt x="2067" y="274"/>
                        <a:pt x="1824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" name="Google Shape;31;p2"/>
            <p:cNvGrpSpPr/>
            <p:nvPr/>
          </p:nvGrpSpPr>
          <p:grpSpPr>
            <a:xfrm rot="770170">
              <a:off x="1338854" y="4352977"/>
              <a:ext cx="161652" cy="829744"/>
              <a:chOff x="12257663" y="2084932"/>
              <a:chExt cx="423006" cy="2171251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2296392" y="2084932"/>
                <a:ext cx="294913" cy="2171251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0274" extrusionOk="0">
                    <a:moveTo>
                      <a:pt x="672" y="1"/>
                    </a:moveTo>
                    <a:cubicBezTo>
                      <a:pt x="338" y="1"/>
                      <a:pt x="1" y="279"/>
                      <a:pt x="130" y="701"/>
                    </a:cubicBezTo>
                    <a:cubicBezTo>
                      <a:pt x="707" y="2738"/>
                      <a:pt x="1193" y="4805"/>
                      <a:pt x="1558" y="6902"/>
                    </a:cubicBezTo>
                    <a:cubicBezTo>
                      <a:pt x="2926" y="14379"/>
                      <a:pt x="3078" y="22009"/>
                      <a:pt x="2014" y="29516"/>
                    </a:cubicBezTo>
                    <a:cubicBezTo>
                      <a:pt x="1941" y="29971"/>
                      <a:pt x="2293" y="30274"/>
                      <a:pt x="2607" y="30274"/>
                    </a:cubicBezTo>
                    <a:cubicBezTo>
                      <a:pt x="2818" y="30274"/>
                      <a:pt x="3011" y="30138"/>
                      <a:pt x="3047" y="29820"/>
                    </a:cubicBezTo>
                    <a:cubicBezTo>
                      <a:pt x="3382" y="27662"/>
                      <a:pt x="3595" y="25474"/>
                      <a:pt x="3716" y="23316"/>
                    </a:cubicBezTo>
                    <a:cubicBezTo>
                      <a:pt x="4111" y="15595"/>
                      <a:pt x="3260" y="7844"/>
                      <a:pt x="1193" y="397"/>
                    </a:cubicBezTo>
                    <a:cubicBezTo>
                      <a:pt x="1109" y="121"/>
                      <a:pt x="891" y="1"/>
                      <a:pt x="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257663" y="2559580"/>
                <a:ext cx="22900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730" extrusionOk="0">
                    <a:moveTo>
                      <a:pt x="592" y="0"/>
                    </a:moveTo>
                    <a:cubicBezTo>
                      <a:pt x="557" y="0"/>
                      <a:pt x="522" y="3"/>
                      <a:pt x="487" y="10"/>
                    </a:cubicBezTo>
                    <a:cubicBezTo>
                      <a:pt x="153" y="132"/>
                      <a:pt x="1" y="466"/>
                      <a:pt x="92" y="801"/>
                    </a:cubicBezTo>
                    <a:cubicBezTo>
                      <a:pt x="335" y="2108"/>
                      <a:pt x="1217" y="3202"/>
                      <a:pt x="2463" y="3719"/>
                    </a:cubicBezTo>
                    <a:cubicBezTo>
                      <a:pt x="2498" y="3726"/>
                      <a:pt x="2533" y="3729"/>
                      <a:pt x="2568" y="3729"/>
                    </a:cubicBezTo>
                    <a:cubicBezTo>
                      <a:pt x="2834" y="3729"/>
                      <a:pt x="3078" y="3532"/>
                      <a:pt x="3132" y="3263"/>
                    </a:cubicBezTo>
                    <a:cubicBezTo>
                      <a:pt x="3192" y="2959"/>
                      <a:pt x="3040" y="2624"/>
                      <a:pt x="2736" y="2503"/>
                    </a:cubicBezTo>
                    <a:lnTo>
                      <a:pt x="2645" y="2473"/>
                    </a:lnTo>
                    <a:lnTo>
                      <a:pt x="2493" y="2412"/>
                    </a:lnTo>
                    <a:cubicBezTo>
                      <a:pt x="2402" y="2321"/>
                      <a:pt x="2280" y="2260"/>
                      <a:pt x="2189" y="2199"/>
                    </a:cubicBezTo>
                    <a:cubicBezTo>
                      <a:pt x="2129" y="2138"/>
                      <a:pt x="2098" y="2108"/>
                      <a:pt x="2037" y="2077"/>
                    </a:cubicBezTo>
                    <a:lnTo>
                      <a:pt x="1977" y="2017"/>
                    </a:lnTo>
                    <a:cubicBezTo>
                      <a:pt x="1885" y="1925"/>
                      <a:pt x="1794" y="1834"/>
                      <a:pt x="1703" y="1713"/>
                    </a:cubicBezTo>
                    <a:lnTo>
                      <a:pt x="1581" y="1561"/>
                    </a:lnTo>
                    <a:lnTo>
                      <a:pt x="1551" y="1500"/>
                    </a:lnTo>
                    <a:cubicBezTo>
                      <a:pt x="1490" y="1378"/>
                      <a:pt x="1399" y="1257"/>
                      <a:pt x="1338" y="1135"/>
                    </a:cubicBezTo>
                    <a:cubicBezTo>
                      <a:pt x="1338" y="1074"/>
                      <a:pt x="1277" y="983"/>
                      <a:pt x="1277" y="953"/>
                    </a:cubicBezTo>
                    <a:cubicBezTo>
                      <a:pt x="1277" y="922"/>
                      <a:pt x="1247" y="892"/>
                      <a:pt x="1247" y="862"/>
                    </a:cubicBezTo>
                    <a:lnTo>
                      <a:pt x="1247" y="892"/>
                    </a:lnTo>
                    <a:cubicBezTo>
                      <a:pt x="1217" y="740"/>
                      <a:pt x="1156" y="618"/>
                      <a:pt x="1156" y="466"/>
                    </a:cubicBezTo>
                    <a:cubicBezTo>
                      <a:pt x="1102" y="198"/>
                      <a:pt x="858" y="0"/>
                      <a:pt x="5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530201" y="2954904"/>
                <a:ext cx="150469" cy="22642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157" extrusionOk="0">
                    <a:moveTo>
                      <a:pt x="1520" y="0"/>
                    </a:moveTo>
                    <a:cubicBezTo>
                      <a:pt x="1186" y="0"/>
                      <a:pt x="943" y="274"/>
                      <a:pt x="973" y="608"/>
                    </a:cubicBezTo>
                    <a:lnTo>
                      <a:pt x="973" y="851"/>
                    </a:lnTo>
                    <a:cubicBezTo>
                      <a:pt x="943" y="1003"/>
                      <a:pt x="912" y="1125"/>
                      <a:pt x="882" y="1277"/>
                    </a:cubicBezTo>
                    <a:cubicBezTo>
                      <a:pt x="821" y="1398"/>
                      <a:pt x="760" y="1550"/>
                      <a:pt x="669" y="1672"/>
                    </a:cubicBezTo>
                    <a:cubicBezTo>
                      <a:pt x="578" y="1793"/>
                      <a:pt x="487" y="1885"/>
                      <a:pt x="395" y="1976"/>
                    </a:cubicBezTo>
                    <a:lnTo>
                      <a:pt x="365" y="2006"/>
                    </a:lnTo>
                    <a:cubicBezTo>
                      <a:pt x="91" y="2189"/>
                      <a:pt x="0" y="2553"/>
                      <a:pt x="122" y="2857"/>
                    </a:cubicBezTo>
                    <a:cubicBezTo>
                      <a:pt x="204" y="3041"/>
                      <a:pt x="396" y="3157"/>
                      <a:pt x="596" y="3157"/>
                    </a:cubicBezTo>
                    <a:cubicBezTo>
                      <a:pt x="693" y="3157"/>
                      <a:pt x="792" y="3130"/>
                      <a:pt x="882" y="3070"/>
                    </a:cubicBezTo>
                    <a:cubicBezTo>
                      <a:pt x="1642" y="2492"/>
                      <a:pt x="2098" y="1581"/>
                      <a:pt x="2067" y="608"/>
                    </a:cubicBezTo>
                    <a:cubicBezTo>
                      <a:pt x="2067" y="274"/>
                      <a:pt x="1824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35;p2"/>
          <p:cNvGrpSpPr/>
          <p:nvPr/>
        </p:nvGrpSpPr>
        <p:grpSpPr>
          <a:xfrm>
            <a:off x="7006235" y="-427282"/>
            <a:ext cx="3306273" cy="5998063"/>
            <a:chOff x="7006235" y="-427282"/>
            <a:chExt cx="3306273" cy="5998063"/>
          </a:xfrm>
        </p:grpSpPr>
        <p:sp>
          <p:nvSpPr>
            <p:cNvPr id="36" name="Google Shape;36;p2"/>
            <p:cNvSpPr/>
            <p:nvPr/>
          </p:nvSpPr>
          <p:spPr>
            <a:xfrm rot="-170920">
              <a:off x="7149868" y="-355880"/>
              <a:ext cx="3019008" cy="5855259"/>
            </a:xfrm>
            <a:custGeom>
              <a:avLst/>
              <a:gdLst/>
              <a:ahLst/>
              <a:cxnLst/>
              <a:rect l="l" t="t" r="r" b="b"/>
              <a:pathLst>
                <a:path w="120756" h="234202" extrusionOk="0">
                  <a:moveTo>
                    <a:pt x="94495" y="471"/>
                  </a:moveTo>
                  <a:cubicBezTo>
                    <a:pt x="85796" y="300"/>
                    <a:pt x="71283" y="8035"/>
                    <a:pt x="68538" y="15208"/>
                  </a:cubicBezTo>
                  <a:cubicBezTo>
                    <a:pt x="65793" y="22381"/>
                    <a:pt x="79835" y="35395"/>
                    <a:pt x="78024" y="43509"/>
                  </a:cubicBezTo>
                  <a:cubicBezTo>
                    <a:pt x="76213" y="51623"/>
                    <a:pt x="59356" y="55928"/>
                    <a:pt x="57674" y="63892"/>
                  </a:cubicBezTo>
                  <a:cubicBezTo>
                    <a:pt x="55992" y="71856"/>
                    <a:pt x="73182" y="81664"/>
                    <a:pt x="67932" y="91293"/>
                  </a:cubicBezTo>
                  <a:cubicBezTo>
                    <a:pt x="62682" y="100922"/>
                    <a:pt x="31871" y="108338"/>
                    <a:pt x="26173" y="121665"/>
                  </a:cubicBezTo>
                  <a:cubicBezTo>
                    <a:pt x="20475" y="134992"/>
                    <a:pt x="38075" y="157819"/>
                    <a:pt x="33743" y="171257"/>
                  </a:cubicBezTo>
                  <a:cubicBezTo>
                    <a:pt x="29411" y="184695"/>
                    <a:pt x="1816" y="192003"/>
                    <a:pt x="183" y="202291"/>
                  </a:cubicBezTo>
                  <a:cubicBezTo>
                    <a:pt x="-1449" y="212579"/>
                    <a:pt x="7961" y="230422"/>
                    <a:pt x="23948" y="232984"/>
                  </a:cubicBezTo>
                  <a:cubicBezTo>
                    <a:pt x="39935" y="235546"/>
                    <a:pt x="83560" y="235572"/>
                    <a:pt x="96104" y="217665"/>
                  </a:cubicBezTo>
                  <a:cubicBezTo>
                    <a:pt x="108648" y="199759"/>
                    <a:pt x="95109" y="159117"/>
                    <a:pt x="99213" y="125545"/>
                  </a:cubicBezTo>
                  <a:cubicBezTo>
                    <a:pt x="103318" y="91973"/>
                    <a:pt x="121517" y="37078"/>
                    <a:pt x="120731" y="16232"/>
                  </a:cubicBezTo>
                  <a:cubicBezTo>
                    <a:pt x="119945" y="-4614"/>
                    <a:pt x="103194" y="642"/>
                    <a:pt x="94495" y="4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37" name="Google Shape;37;p2"/>
            <p:cNvGrpSpPr/>
            <p:nvPr/>
          </p:nvGrpSpPr>
          <p:grpSpPr>
            <a:xfrm>
              <a:off x="7838458" y="3564749"/>
              <a:ext cx="1192858" cy="1670140"/>
              <a:chOff x="7838458" y="3564749"/>
              <a:chExt cx="1192858" cy="1670140"/>
            </a:xfrm>
          </p:grpSpPr>
          <p:sp>
            <p:nvSpPr>
              <p:cNvPr id="38" name="Google Shape;38;p2"/>
              <p:cNvSpPr/>
              <p:nvPr/>
            </p:nvSpPr>
            <p:spPr>
              <a:xfrm flipH="1">
                <a:off x="8229610" y="3979620"/>
                <a:ext cx="801707" cy="1189672"/>
              </a:xfrm>
              <a:custGeom>
                <a:avLst/>
                <a:gdLst/>
                <a:ahLst/>
                <a:cxnLst/>
                <a:rect l="l" t="t" r="r" b="b"/>
                <a:pathLst>
                  <a:path w="22737" h="33740" extrusionOk="0">
                    <a:moveTo>
                      <a:pt x="2350" y="0"/>
                    </a:moveTo>
                    <a:cubicBezTo>
                      <a:pt x="2138" y="0"/>
                      <a:pt x="1935" y="41"/>
                      <a:pt x="1733" y="122"/>
                    </a:cubicBezTo>
                    <a:cubicBezTo>
                      <a:pt x="0" y="912"/>
                      <a:pt x="2037" y="4407"/>
                      <a:pt x="2584" y="5502"/>
                    </a:cubicBezTo>
                    <a:cubicBezTo>
                      <a:pt x="3830" y="7964"/>
                      <a:pt x="5228" y="10335"/>
                      <a:pt x="6778" y="12614"/>
                    </a:cubicBezTo>
                    <a:lnTo>
                      <a:pt x="6991" y="12949"/>
                    </a:lnTo>
                    <a:cubicBezTo>
                      <a:pt x="7812" y="14164"/>
                      <a:pt x="8663" y="15350"/>
                      <a:pt x="9484" y="16535"/>
                    </a:cubicBezTo>
                    <a:cubicBezTo>
                      <a:pt x="9544" y="16596"/>
                      <a:pt x="9605" y="16657"/>
                      <a:pt x="9636" y="16718"/>
                    </a:cubicBezTo>
                    <a:cubicBezTo>
                      <a:pt x="11277" y="19028"/>
                      <a:pt x="12949" y="21338"/>
                      <a:pt x="14529" y="23709"/>
                    </a:cubicBezTo>
                    <a:lnTo>
                      <a:pt x="14620" y="23861"/>
                    </a:lnTo>
                    <a:lnTo>
                      <a:pt x="14651" y="23921"/>
                    </a:lnTo>
                    <a:cubicBezTo>
                      <a:pt x="15836" y="25684"/>
                      <a:pt x="16900" y="27538"/>
                      <a:pt x="17842" y="29453"/>
                    </a:cubicBezTo>
                    <a:cubicBezTo>
                      <a:pt x="17842" y="29484"/>
                      <a:pt x="17873" y="29514"/>
                      <a:pt x="17873" y="29545"/>
                    </a:cubicBezTo>
                    <a:cubicBezTo>
                      <a:pt x="18541" y="30912"/>
                      <a:pt x="19149" y="32311"/>
                      <a:pt x="19697" y="33739"/>
                    </a:cubicBezTo>
                    <a:lnTo>
                      <a:pt x="22736" y="33739"/>
                    </a:lnTo>
                    <a:cubicBezTo>
                      <a:pt x="21946" y="30396"/>
                      <a:pt x="20943" y="27052"/>
                      <a:pt x="19818" y="23800"/>
                    </a:cubicBezTo>
                    <a:cubicBezTo>
                      <a:pt x="19788" y="23709"/>
                      <a:pt x="19757" y="23648"/>
                      <a:pt x="19727" y="23557"/>
                    </a:cubicBezTo>
                    <a:cubicBezTo>
                      <a:pt x="19636" y="23313"/>
                      <a:pt x="19545" y="23040"/>
                      <a:pt x="19453" y="22797"/>
                    </a:cubicBezTo>
                    <a:cubicBezTo>
                      <a:pt x="18754" y="20943"/>
                      <a:pt x="17994" y="19058"/>
                      <a:pt x="17174" y="17234"/>
                    </a:cubicBezTo>
                    <a:cubicBezTo>
                      <a:pt x="17143" y="17143"/>
                      <a:pt x="17082" y="17022"/>
                      <a:pt x="17052" y="16930"/>
                    </a:cubicBezTo>
                    <a:cubicBezTo>
                      <a:pt x="15563" y="13678"/>
                      <a:pt x="13800" y="10547"/>
                      <a:pt x="11733" y="7660"/>
                    </a:cubicBezTo>
                    <a:lnTo>
                      <a:pt x="11611" y="7508"/>
                    </a:lnTo>
                    <a:cubicBezTo>
                      <a:pt x="11095" y="6778"/>
                      <a:pt x="10517" y="6079"/>
                      <a:pt x="9970" y="5380"/>
                    </a:cubicBezTo>
                    <a:cubicBezTo>
                      <a:pt x="9575" y="4955"/>
                      <a:pt x="9210" y="4529"/>
                      <a:pt x="8784" y="4103"/>
                    </a:cubicBezTo>
                    <a:cubicBezTo>
                      <a:pt x="8724" y="4012"/>
                      <a:pt x="8632" y="3952"/>
                      <a:pt x="8572" y="3860"/>
                    </a:cubicBezTo>
                    <a:cubicBezTo>
                      <a:pt x="7021" y="2310"/>
                      <a:pt x="5228" y="942"/>
                      <a:pt x="3313" y="213"/>
                    </a:cubicBezTo>
                    <a:cubicBezTo>
                      <a:pt x="3100" y="152"/>
                      <a:pt x="2888" y="61"/>
                      <a:pt x="2675" y="30"/>
                    </a:cubicBezTo>
                    <a:cubicBezTo>
                      <a:pt x="2563" y="10"/>
                      <a:pt x="2455" y="0"/>
                      <a:pt x="2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flipH="1">
                <a:off x="8039918" y="3564749"/>
                <a:ext cx="724205" cy="1605599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45536" extrusionOk="0">
                    <a:moveTo>
                      <a:pt x="3310" y="1"/>
                    </a:moveTo>
                    <a:cubicBezTo>
                      <a:pt x="1453" y="1"/>
                      <a:pt x="0" y="2059"/>
                      <a:pt x="234" y="4441"/>
                    </a:cubicBezTo>
                    <a:cubicBezTo>
                      <a:pt x="416" y="6295"/>
                      <a:pt x="1389" y="7936"/>
                      <a:pt x="2210" y="9486"/>
                    </a:cubicBezTo>
                    <a:cubicBezTo>
                      <a:pt x="2817" y="10611"/>
                      <a:pt x="3425" y="11705"/>
                      <a:pt x="4003" y="12800"/>
                    </a:cubicBezTo>
                    <a:lnTo>
                      <a:pt x="4276" y="13286"/>
                    </a:lnTo>
                    <a:lnTo>
                      <a:pt x="5614" y="15687"/>
                    </a:lnTo>
                    <a:cubicBezTo>
                      <a:pt x="6283" y="16933"/>
                      <a:pt x="6982" y="18210"/>
                      <a:pt x="7620" y="19487"/>
                    </a:cubicBezTo>
                    <a:cubicBezTo>
                      <a:pt x="7742" y="19699"/>
                      <a:pt x="7863" y="19942"/>
                      <a:pt x="7985" y="20186"/>
                    </a:cubicBezTo>
                    <a:cubicBezTo>
                      <a:pt x="9383" y="22952"/>
                      <a:pt x="10629" y="25839"/>
                      <a:pt x="11723" y="28788"/>
                    </a:cubicBezTo>
                    <a:cubicBezTo>
                      <a:pt x="11906" y="29304"/>
                      <a:pt x="12088" y="29882"/>
                      <a:pt x="12270" y="30459"/>
                    </a:cubicBezTo>
                    <a:cubicBezTo>
                      <a:pt x="12331" y="30581"/>
                      <a:pt x="12362" y="30672"/>
                      <a:pt x="12392" y="30794"/>
                    </a:cubicBezTo>
                    <a:cubicBezTo>
                      <a:pt x="13912" y="35627"/>
                      <a:pt x="15158" y="40551"/>
                      <a:pt x="16161" y="45536"/>
                    </a:cubicBezTo>
                    <a:lnTo>
                      <a:pt x="20538" y="45536"/>
                    </a:lnTo>
                    <a:cubicBezTo>
                      <a:pt x="20417" y="42952"/>
                      <a:pt x="20234" y="40399"/>
                      <a:pt x="20052" y="37845"/>
                    </a:cubicBezTo>
                    <a:cubicBezTo>
                      <a:pt x="19778" y="33924"/>
                      <a:pt x="19170" y="30064"/>
                      <a:pt x="18228" y="26295"/>
                    </a:cubicBezTo>
                    <a:cubicBezTo>
                      <a:pt x="18198" y="26204"/>
                      <a:pt x="18167" y="26113"/>
                      <a:pt x="18167" y="26022"/>
                    </a:cubicBezTo>
                    <a:cubicBezTo>
                      <a:pt x="17438" y="23134"/>
                      <a:pt x="16526" y="20307"/>
                      <a:pt x="15401" y="17541"/>
                    </a:cubicBezTo>
                    <a:cubicBezTo>
                      <a:pt x="15188" y="16994"/>
                      <a:pt x="14976" y="16447"/>
                      <a:pt x="14763" y="15930"/>
                    </a:cubicBezTo>
                    <a:cubicBezTo>
                      <a:pt x="14702" y="15839"/>
                      <a:pt x="14672" y="15718"/>
                      <a:pt x="14641" y="15626"/>
                    </a:cubicBezTo>
                    <a:cubicBezTo>
                      <a:pt x="13638" y="13286"/>
                      <a:pt x="12483" y="10976"/>
                      <a:pt x="11207" y="8787"/>
                    </a:cubicBezTo>
                    <a:lnTo>
                      <a:pt x="11024" y="8423"/>
                    </a:lnTo>
                    <a:lnTo>
                      <a:pt x="10933" y="8331"/>
                    </a:lnTo>
                    <a:cubicBezTo>
                      <a:pt x="9322" y="5596"/>
                      <a:pt x="7559" y="2374"/>
                      <a:pt x="5067" y="611"/>
                    </a:cubicBezTo>
                    <a:cubicBezTo>
                      <a:pt x="4468" y="188"/>
                      <a:pt x="387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flipH="1">
                <a:off x="7838458" y="3943302"/>
                <a:ext cx="330139" cy="1227048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34800" extrusionOk="0">
                    <a:moveTo>
                      <a:pt x="2805" y="0"/>
                    </a:moveTo>
                    <a:cubicBezTo>
                      <a:pt x="2464" y="0"/>
                      <a:pt x="2115" y="83"/>
                      <a:pt x="1764" y="270"/>
                    </a:cubicBezTo>
                    <a:cubicBezTo>
                      <a:pt x="487" y="909"/>
                      <a:pt x="31" y="2216"/>
                      <a:pt x="1" y="3675"/>
                    </a:cubicBezTo>
                    <a:lnTo>
                      <a:pt x="1" y="3948"/>
                    </a:lnTo>
                    <a:cubicBezTo>
                      <a:pt x="1" y="5741"/>
                      <a:pt x="578" y="7717"/>
                      <a:pt x="943" y="9115"/>
                    </a:cubicBezTo>
                    <a:cubicBezTo>
                      <a:pt x="1703" y="11851"/>
                      <a:pt x="2432" y="14587"/>
                      <a:pt x="3010" y="17383"/>
                    </a:cubicBezTo>
                    <a:cubicBezTo>
                      <a:pt x="3040" y="17504"/>
                      <a:pt x="3071" y="17626"/>
                      <a:pt x="3101" y="17778"/>
                    </a:cubicBezTo>
                    <a:cubicBezTo>
                      <a:pt x="3405" y="19267"/>
                      <a:pt x="3679" y="20726"/>
                      <a:pt x="3891" y="22246"/>
                    </a:cubicBezTo>
                    <a:cubicBezTo>
                      <a:pt x="3952" y="22763"/>
                      <a:pt x="4013" y="23280"/>
                      <a:pt x="4074" y="23796"/>
                    </a:cubicBezTo>
                    <a:cubicBezTo>
                      <a:pt x="4104" y="23948"/>
                      <a:pt x="4134" y="24100"/>
                      <a:pt x="4134" y="24222"/>
                    </a:cubicBezTo>
                    <a:cubicBezTo>
                      <a:pt x="4499" y="27748"/>
                      <a:pt x="4499" y="31243"/>
                      <a:pt x="4590" y="34800"/>
                    </a:cubicBezTo>
                    <a:lnTo>
                      <a:pt x="6657" y="34800"/>
                    </a:lnTo>
                    <a:cubicBezTo>
                      <a:pt x="7022" y="33827"/>
                      <a:pt x="7326" y="32854"/>
                      <a:pt x="7630" y="31851"/>
                    </a:cubicBezTo>
                    <a:cubicBezTo>
                      <a:pt x="7782" y="31334"/>
                      <a:pt x="7904" y="30818"/>
                      <a:pt x="8025" y="30301"/>
                    </a:cubicBezTo>
                    <a:cubicBezTo>
                      <a:pt x="8785" y="27231"/>
                      <a:pt x="9211" y="24100"/>
                      <a:pt x="9332" y="20939"/>
                    </a:cubicBezTo>
                    <a:cubicBezTo>
                      <a:pt x="9332" y="20848"/>
                      <a:pt x="9332" y="20787"/>
                      <a:pt x="9332" y="20726"/>
                    </a:cubicBezTo>
                    <a:cubicBezTo>
                      <a:pt x="9363" y="19967"/>
                      <a:pt x="9363" y="19176"/>
                      <a:pt x="9363" y="18416"/>
                    </a:cubicBezTo>
                    <a:cubicBezTo>
                      <a:pt x="9332" y="16258"/>
                      <a:pt x="9211" y="14100"/>
                      <a:pt x="8967" y="11942"/>
                    </a:cubicBezTo>
                    <a:cubicBezTo>
                      <a:pt x="8967" y="11851"/>
                      <a:pt x="8967" y="11760"/>
                      <a:pt x="8967" y="11669"/>
                    </a:cubicBezTo>
                    <a:cubicBezTo>
                      <a:pt x="8876" y="10969"/>
                      <a:pt x="8785" y="10240"/>
                      <a:pt x="8663" y="9541"/>
                    </a:cubicBezTo>
                    <a:cubicBezTo>
                      <a:pt x="8633" y="9206"/>
                      <a:pt x="8572" y="8872"/>
                      <a:pt x="8511" y="8568"/>
                    </a:cubicBezTo>
                    <a:cubicBezTo>
                      <a:pt x="8481" y="8386"/>
                      <a:pt x="8451" y="8234"/>
                      <a:pt x="8420" y="8082"/>
                    </a:cubicBezTo>
                    <a:cubicBezTo>
                      <a:pt x="8055" y="6167"/>
                      <a:pt x="7356" y="4343"/>
                      <a:pt x="6353" y="2702"/>
                    </a:cubicBezTo>
                    <a:cubicBezTo>
                      <a:pt x="5543" y="1450"/>
                      <a:pt x="4238" y="0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41;p2"/>
              <p:cNvGrpSpPr/>
              <p:nvPr/>
            </p:nvGrpSpPr>
            <p:grpSpPr>
              <a:xfrm flipH="1">
                <a:off x="7854772" y="3719604"/>
                <a:ext cx="1036367" cy="1438723"/>
                <a:chOff x="10572519" y="1329569"/>
                <a:chExt cx="2108150" cy="2926614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11103753" y="1329569"/>
                  <a:ext cx="1045032" cy="288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1" h="40292" extrusionOk="0">
                      <a:moveTo>
                        <a:pt x="762" y="1"/>
                      </a:moveTo>
                      <a:cubicBezTo>
                        <a:pt x="376" y="1"/>
                        <a:pt x="1" y="435"/>
                        <a:pt x="254" y="899"/>
                      </a:cubicBezTo>
                      <a:cubicBezTo>
                        <a:pt x="1773" y="3543"/>
                        <a:pt x="3232" y="6188"/>
                        <a:pt x="4631" y="8893"/>
                      </a:cubicBezTo>
                      <a:cubicBezTo>
                        <a:pt x="9494" y="18285"/>
                        <a:pt x="13385" y="28680"/>
                        <a:pt x="13476" y="39744"/>
                      </a:cubicBezTo>
                      <a:cubicBezTo>
                        <a:pt x="13476" y="40109"/>
                        <a:pt x="13749" y="40291"/>
                        <a:pt x="14023" y="40291"/>
                      </a:cubicBezTo>
                      <a:cubicBezTo>
                        <a:pt x="14296" y="40291"/>
                        <a:pt x="14570" y="40109"/>
                        <a:pt x="14570" y="39744"/>
                      </a:cubicBezTo>
                      <a:cubicBezTo>
                        <a:pt x="14540" y="36614"/>
                        <a:pt x="14236" y="33513"/>
                        <a:pt x="13658" y="30474"/>
                      </a:cubicBezTo>
                      <a:cubicBezTo>
                        <a:pt x="11622" y="19471"/>
                        <a:pt x="6546" y="9622"/>
                        <a:pt x="1226" y="291"/>
                      </a:cubicBezTo>
                      <a:cubicBezTo>
                        <a:pt x="1105" y="86"/>
                        <a:pt x="932" y="1"/>
                        <a:pt x="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12296392" y="2084932"/>
                  <a:ext cx="294913" cy="217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30274" extrusionOk="0">
                      <a:moveTo>
                        <a:pt x="672" y="1"/>
                      </a:moveTo>
                      <a:cubicBezTo>
                        <a:pt x="338" y="1"/>
                        <a:pt x="1" y="279"/>
                        <a:pt x="130" y="701"/>
                      </a:cubicBezTo>
                      <a:cubicBezTo>
                        <a:pt x="707" y="2738"/>
                        <a:pt x="1193" y="4805"/>
                        <a:pt x="1558" y="6902"/>
                      </a:cubicBezTo>
                      <a:cubicBezTo>
                        <a:pt x="2926" y="14379"/>
                        <a:pt x="3078" y="22009"/>
                        <a:pt x="2014" y="29516"/>
                      </a:cubicBezTo>
                      <a:cubicBezTo>
                        <a:pt x="1941" y="29971"/>
                        <a:pt x="2293" y="30274"/>
                        <a:pt x="2607" y="30274"/>
                      </a:cubicBezTo>
                      <a:cubicBezTo>
                        <a:pt x="2818" y="30274"/>
                        <a:pt x="3011" y="30138"/>
                        <a:pt x="3047" y="29820"/>
                      </a:cubicBezTo>
                      <a:cubicBezTo>
                        <a:pt x="3382" y="27662"/>
                        <a:pt x="3595" y="25474"/>
                        <a:pt x="3716" y="23316"/>
                      </a:cubicBezTo>
                      <a:cubicBezTo>
                        <a:pt x="4111" y="15595"/>
                        <a:pt x="3260" y="7844"/>
                        <a:pt x="1193" y="397"/>
                      </a:cubicBezTo>
                      <a:cubicBezTo>
                        <a:pt x="1109" y="121"/>
                        <a:pt x="891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0572519" y="2035301"/>
                  <a:ext cx="1258112" cy="215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2" h="30068" extrusionOk="0">
                      <a:moveTo>
                        <a:pt x="639" y="1"/>
                      </a:moveTo>
                      <a:cubicBezTo>
                        <a:pt x="547" y="1"/>
                        <a:pt x="453" y="28"/>
                        <a:pt x="366" y="86"/>
                      </a:cubicBezTo>
                      <a:cubicBezTo>
                        <a:pt x="92" y="269"/>
                        <a:pt x="1" y="633"/>
                        <a:pt x="153" y="937"/>
                      </a:cubicBezTo>
                      <a:lnTo>
                        <a:pt x="4591" y="7533"/>
                      </a:lnTo>
                      <a:cubicBezTo>
                        <a:pt x="9211" y="14372"/>
                        <a:pt x="14348" y="21302"/>
                        <a:pt x="16354" y="29752"/>
                      </a:cubicBezTo>
                      <a:cubicBezTo>
                        <a:pt x="16387" y="29976"/>
                        <a:pt x="16568" y="30068"/>
                        <a:pt x="16772" y="30068"/>
                      </a:cubicBezTo>
                      <a:cubicBezTo>
                        <a:pt x="17123" y="30068"/>
                        <a:pt x="17541" y="29795"/>
                        <a:pt x="17387" y="29448"/>
                      </a:cubicBezTo>
                      <a:cubicBezTo>
                        <a:pt x="16840" y="27108"/>
                        <a:pt x="16080" y="24859"/>
                        <a:pt x="15108" y="22701"/>
                      </a:cubicBezTo>
                      <a:cubicBezTo>
                        <a:pt x="13405" y="18810"/>
                        <a:pt x="11156" y="15254"/>
                        <a:pt x="8846" y="11789"/>
                      </a:cubicBezTo>
                      <a:cubicBezTo>
                        <a:pt x="6293" y="7959"/>
                        <a:pt x="3679" y="4159"/>
                        <a:pt x="1126" y="329"/>
                      </a:cubicBezTo>
                      <a:cubicBezTo>
                        <a:pt x="1022" y="123"/>
                        <a:pt x="835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11542682" y="1887341"/>
                  <a:ext cx="126442" cy="220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3080" extrusionOk="0">
                      <a:moveTo>
                        <a:pt x="1147" y="0"/>
                      </a:moveTo>
                      <a:cubicBezTo>
                        <a:pt x="1100" y="0"/>
                        <a:pt x="1051" y="7"/>
                        <a:pt x="1003" y="22"/>
                      </a:cubicBezTo>
                      <a:cubicBezTo>
                        <a:pt x="699" y="143"/>
                        <a:pt x="517" y="447"/>
                        <a:pt x="608" y="782"/>
                      </a:cubicBezTo>
                      <a:cubicBezTo>
                        <a:pt x="638" y="842"/>
                        <a:pt x="638" y="873"/>
                        <a:pt x="638" y="933"/>
                      </a:cubicBezTo>
                      <a:cubicBezTo>
                        <a:pt x="638" y="1025"/>
                        <a:pt x="638" y="1116"/>
                        <a:pt x="638" y="1207"/>
                      </a:cubicBezTo>
                      <a:cubicBezTo>
                        <a:pt x="638" y="1298"/>
                        <a:pt x="608" y="1389"/>
                        <a:pt x="578" y="1481"/>
                      </a:cubicBezTo>
                      <a:cubicBezTo>
                        <a:pt x="547" y="1572"/>
                        <a:pt x="517" y="1663"/>
                        <a:pt x="456" y="1724"/>
                      </a:cubicBezTo>
                      <a:cubicBezTo>
                        <a:pt x="395" y="1815"/>
                        <a:pt x="304" y="1906"/>
                        <a:pt x="243" y="1997"/>
                      </a:cubicBezTo>
                      <a:lnTo>
                        <a:pt x="304" y="1906"/>
                      </a:lnTo>
                      <a:lnTo>
                        <a:pt x="304" y="1906"/>
                      </a:lnTo>
                      <a:cubicBezTo>
                        <a:pt x="182" y="1997"/>
                        <a:pt x="91" y="2149"/>
                        <a:pt x="61" y="2301"/>
                      </a:cubicBezTo>
                      <a:cubicBezTo>
                        <a:pt x="0" y="2453"/>
                        <a:pt x="30" y="2636"/>
                        <a:pt x="91" y="2757"/>
                      </a:cubicBezTo>
                      <a:cubicBezTo>
                        <a:pt x="182" y="2909"/>
                        <a:pt x="304" y="3000"/>
                        <a:pt x="456" y="3061"/>
                      </a:cubicBezTo>
                      <a:cubicBezTo>
                        <a:pt x="500" y="3072"/>
                        <a:pt x="549" y="3079"/>
                        <a:pt x="599" y="3079"/>
                      </a:cubicBezTo>
                      <a:cubicBezTo>
                        <a:pt x="685" y="3079"/>
                        <a:pt x="774" y="3058"/>
                        <a:pt x="851" y="3000"/>
                      </a:cubicBezTo>
                      <a:cubicBezTo>
                        <a:pt x="1246" y="2696"/>
                        <a:pt x="1520" y="2271"/>
                        <a:pt x="1641" y="1785"/>
                      </a:cubicBezTo>
                      <a:cubicBezTo>
                        <a:pt x="1763" y="1359"/>
                        <a:pt x="1763" y="903"/>
                        <a:pt x="1672" y="447"/>
                      </a:cubicBezTo>
                      <a:cubicBezTo>
                        <a:pt x="1621" y="191"/>
                        <a:pt x="1397" y="0"/>
                        <a:pt x="11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1407489" y="2246877"/>
                  <a:ext cx="303089" cy="28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4017" extrusionOk="0">
                      <a:moveTo>
                        <a:pt x="669" y="1"/>
                      </a:moveTo>
                      <a:cubicBezTo>
                        <a:pt x="621" y="1"/>
                        <a:pt x="570" y="8"/>
                        <a:pt x="517" y="24"/>
                      </a:cubicBezTo>
                      <a:cubicBezTo>
                        <a:pt x="213" y="115"/>
                        <a:pt x="0" y="419"/>
                        <a:pt x="61" y="723"/>
                      </a:cubicBezTo>
                      <a:cubicBezTo>
                        <a:pt x="669" y="2364"/>
                        <a:pt x="1915" y="3611"/>
                        <a:pt x="3466" y="4006"/>
                      </a:cubicBezTo>
                      <a:cubicBezTo>
                        <a:pt x="3501" y="4013"/>
                        <a:pt x="3536" y="4016"/>
                        <a:pt x="3571" y="4016"/>
                      </a:cubicBezTo>
                      <a:cubicBezTo>
                        <a:pt x="3837" y="4016"/>
                        <a:pt x="4081" y="3819"/>
                        <a:pt x="4134" y="3550"/>
                      </a:cubicBezTo>
                      <a:cubicBezTo>
                        <a:pt x="4225" y="3246"/>
                        <a:pt x="4043" y="2911"/>
                        <a:pt x="3739" y="2790"/>
                      </a:cubicBezTo>
                      <a:cubicBezTo>
                        <a:pt x="3587" y="2759"/>
                        <a:pt x="3435" y="2699"/>
                        <a:pt x="3253" y="2638"/>
                      </a:cubicBezTo>
                      <a:lnTo>
                        <a:pt x="3162" y="2608"/>
                      </a:lnTo>
                      <a:cubicBezTo>
                        <a:pt x="3141" y="2608"/>
                        <a:pt x="3081" y="2581"/>
                        <a:pt x="3078" y="2581"/>
                      </a:cubicBezTo>
                      <a:lnTo>
                        <a:pt x="3078" y="2581"/>
                      </a:lnTo>
                      <a:cubicBezTo>
                        <a:pt x="3077" y="2581"/>
                        <a:pt x="3091" y="2587"/>
                        <a:pt x="3131" y="2608"/>
                      </a:cubicBezTo>
                      <a:lnTo>
                        <a:pt x="2918" y="2516"/>
                      </a:lnTo>
                      <a:cubicBezTo>
                        <a:pt x="2766" y="2425"/>
                        <a:pt x="2645" y="2334"/>
                        <a:pt x="2493" y="2243"/>
                      </a:cubicBezTo>
                      <a:lnTo>
                        <a:pt x="2280" y="2060"/>
                      </a:lnTo>
                      <a:lnTo>
                        <a:pt x="2189" y="1969"/>
                      </a:lnTo>
                      <a:cubicBezTo>
                        <a:pt x="2067" y="1848"/>
                        <a:pt x="1946" y="1726"/>
                        <a:pt x="1824" y="1604"/>
                      </a:cubicBezTo>
                      <a:cubicBezTo>
                        <a:pt x="1794" y="1544"/>
                        <a:pt x="1733" y="1452"/>
                        <a:pt x="1672" y="1392"/>
                      </a:cubicBezTo>
                      <a:lnTo>
                        <a:pt x="1611" y="1301"/>
                      </a:lnTo>
                      <a:cubicBezTo>
                        <a:pt x="1490" y="1149"/>
                        <a:pt x="1429" y="997"/>
                        <a:pt x="1338" y="845"/>
                      </a:cubicBezTo>
                      <a:cubicBezTo>
                        <a:pt x="1307" y="753"/>
                        <a:pt x="1247" y="693"/>
                        <a:pt x="1216" y="601"/>
                      </a:cubicBezTo>
                      <a:lnTo>
                        <a:pt x="1186" y="480"/>
                      </a:lnTo>
                      <a:cubicBezTo>
                        <a:pt x="1186" y="459"/>
                        <a:pt x="1158" y="383"/>
                        <a:pt x="1159" y="383"/>
                      </a:cubicBezTo>
                      <a:lnTo>
                        <a:pt x="1159" y="383"/>
                      </a:lnTo>
                      <a:cubicBezTo>
                        <a:pt x="1159" y="383"/>
                        <a:pt x="1166" y="400"/>
                        <a:pt x="1186" y="449"/>
                      </a:cubicBezTo>
                      <a:cubicBezTo>
                        <a:pt x="1085" y="173"/>
                        <a:pt x="902" y="1"/>
                        <a:pt x="6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1937216" y="2797047"/>
                  <a:ext cx="2295" cy="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74" extrusionOk="0">
                      <a:moveTo>
                        <a:pt x="26" y="1"/>
                      </a:moveTo>
                      <a:cubicBezTo>
                        <a:pt x="17" y="1"/>
                        <a:pt x="1" y="29"/>
                        <a:pt x="1" y="73"/>
                      </a:cubicBezTo>
                      <a:lnTo>
                        <a:pt x="31" y="73"/>
                      </a:lnTo>
                      <a:lnTo>
                        <a:pt x="31" y="13"/>
                      </a:lnTo>
                      <a:cubicBezTo>
                        <a:pt x="31" y="4"/>
                        <a:pt x="29" y="1"/>
                        <a:pt x="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11858754" y="2681505"/>
                  <a:ext cx="185396" cy="258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3611" extrusionOk="0">
                      <a:moveTo>
                        <a:pt x="1637" y="1"/>
                      </a:moveTo>
                      <a:cubicBezTo>
                        <a:pt x="1599" y="1"/>
                        <a:pt x="1559" y="5"/>
                        <a:pt x="1520" y="13"/>
                      </a:cubicBezTo>
                      <a:cubicBezTo>
                        <a:pt x="1216" y="134"/>
                        <a:pt x="1034" y="469"/>
                        <a:pt x="1125" y="773"/>
                      </a:cubicBezTo>
                      <a:cubicBezTo>
                        <a:pt x="1125" y="833"/>
                        <a:pt x="1155" y="894"/>
                        <a:pt x="1186" y="955"/>
                      </a:cubicBezTo>
                      <a:lnTo>
                        <a:pt x="1186" y="1016"/>
                      </a:lnTo>
                      <a:cubicBezTo>
                        <a:pt x="1186" y="1137"/>
                        <a:pt x="1186" y="1228"/>
                        <a:pt x="1186" y="1350"/>
                      </a:cubicBezTo>
                      <a:lnTo>
                        <a:pt x="1186" y="1380"/>
                      </a:lnTo>
                      <a:cubicBezTo>
                        <a:pt x="1186" y="1441"/>
                        <a:pt x="1186" y="1502"/>
                        <a:pt x="1155" y="1563"/>
                      </a:cubicBezTo>
                      <a:lnTo>
                        <a:pt x="1125" y="1624"/>
                      </a:lnTo>
                      <a:cubicBezTo>
                        <a:pt x="1125" y="1654"/>
                        <a:pt x="1125" y="1654"/>
                        <a:pt x="1125" y="1684"/>
                      </a:cubicBezTo>
                      <a:lnTo>
                        <a:pt x="1125" y="1715"/>
                      </a:lnTo>
                      <a:lnTo>
                        <a:pt x="1095" y="1776"/>
                      </a:lnTo>
                      <a:cubicBezTo>
                        <a:pt x="1064" y="1867"/>
                        <a:pt x="1034" y="1928"/>
                        <a:pt x="973" y="2019"/>
                      </a:cubicBezTo>
                      <a:lnTo>
                        <a:pt x="912" y="2080"/>
                      </a:lnTo>
                      <a:cubicBezTo>
                        <a:pt x="882" y="2140"/>
                        <a:pt x="851" y="2171"/>
                        <a:pt x="791" y="2231"/>
                      </a:cubicBezTo>
                      <a:lnTo>
                        <a:pt x="760" y="2262"/>
                      </a:lnTo>
                      <a:lnTo>
                        <a:pt x="669" y="2323"/>
                      </a:lnTo>
                      <a:lnTo>
                        <a:pt x="548" y="2383"/>
                      </a:lnTo>
                      <a:lnTo>
                        <a:pt x="487" y="2414"/>
                      </a:lnTo>
                      <a:cubicBezTo>
                        <a:pt x="183" y="2505"/>
                        <a:pt x="0" y="2839"/>
                        <a:pt x="61" y="3174"/>
                      </a:cubicBezTo>
                      <a:cubicBezTo>
                        <a:pt x="114" y="3438"/>
                        <a:pt x="351" y="3611"/>
                        <a:pt x="613" y="3611"/>
                      </a:cubicBezTo>
                      <a:cubicBezTo>
                        <a:pt x="651" y="3611"/>
                        <a:pt x="691" y="3607"/>
                        <a:pt x="730" y="3599"/>
                      </a:cubicBezTo>
                      <a:cubicBezTo>
                        <a:pt x="1855" y="3235"/>
                        <a:pt x="2584" y="1745"/>
                        <a:pt x="2189" y="438"/>
                      </a:cubicBezTo>
                      <a:cubicBezTo>
                        <a:pt x="2136" y="173"/>
                        <a:pt x="189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11004205" y="2428761"/>
                  <a:ext cx="124291" cy="28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3928" extrusionOk="0">
                      <a:moveTo>
                        <a:pt x="835" y="0"/>
                      </a:moveTo>
                      <a:cubicBezTo>
                        <a:pt x="800" y="0"/>
                        <a:pt x="765" y="4"/>
                        <a:pt x="730" y="11"/>
                      </a:cubicBezTo>
                      <a:cubicBezTo>
                        <a:pt x="578" y="72"/>
                        <a:pt x="456" y="193"/>
                        <a:pt x="395" y="315"/>
                      </a:cubicBezTo>
                      <a:cubicBezTo>
                        <a:pt x="335" y="467"/>
                        <a:pt x="304" y="619"/>
                        <a:pt x="335" y="771"/>
                      </a:cubicBezTo>
                      <a:cubicBezTo>
                        <a:pt x="426" y="983"/>
                        <a:pt x="487" y="1227"/>
                        <a:pt x="487" y="1439"/>
                      </a:cubicBezTo>
                      <a:lnTo>
                        <a:pt x="487" y="1500"/>
                      </a:lnTo>
                      <a:lnTo>
                        <a:pt x="487" y="1622"/>
                      </a:lnTo>
                      <a:lnTo>
                        <a:pt x="487" y="1986"/>
                      </a:lnTo>
                      <a:lnTo>
                        <a:pt x="487" y="2047"/>
                      </a:lnTo>
                      <a:cubicBezTo>
                        <a:pt x="487" y="2078"/>
                        <a:pt x="487" y="2108"/>
                        <a:pt x="456" y="2199"/>
                      </a:cubicBezTo>
                      <a:cubicBezTo>
                        <a:pt x="456" y="2321"/>
                        <a:pt x="426" y="2412"/>
                        <a:pt x="395" y="2503"/>
                      </a:cubicBezTo>
                      <a:lnTo>
                        <a:pt x="365" y="2594"/>
                      </a:lnTo>
                      <a:cubicBezTo>
                        <a:pt x="358" y="2609"/>
                        <a:pt x="352" y="2619"/>
                        <a:pt x="348" y="2623"/>
                      </a:cubicBezTo>
                      <a:lnTo>
                        <a:pt x="348" y="2623"/>
                      </a:lnTo>
                      <a:cubicBezTo>
                        <a:pt x="358" y="2599"/>
                        <a:pt x="365" y="2578"/>
                        <a:pt x="365" y="2564"/>
                      </a:cubicBezTo>
                      <a:lnTo>
                        <a:pt x="365" y="2564"/>
                      </a:lnTo>
                      <a:cubicBezTo>
                        <a:pt x="346" y="2602"/>
                        <a:pt x="339" y="2627"/>
                        <a:pt x="343" y="2627"/>
                      </a:cubicBezTo>
                      <a:cubicBezTo>
                        <a:pt x="344" y="2627"/>
                        <a:pt x="346" y="2626"/>
                        <a:pt x="348" y="2623"/>
                      </a:cubicBezTo>
                      <a:lnTo>
                        <a:pt x="348" y="2623"/>
                      </a:lnTo>
                      <a:cubicBezTo>
                        <a:pt x="337" y="2651"/>
                        <a:pt x="320" y="2684"/>
                        <a:pt x="304" y="2716"/>
                      </a:cubicBezTo>
                      <a:cubicBezTo>
                        <a:pt x="274" y="2807"/>
                        <a:pt x="213" y="2898"/>
                        <a:pt x="152" y="3020"/>
                      </a:cubicBezTo>
                      <a:cubicBezTo>
                        <a:pt x="0" y="3293"/>
                        <a:pt x="91" y="3658"/>
                        <a:pt x="335" y="3841"/>
                      </a:cubicBezTo>
                      <a:cubicBezTo>
                        <a:pt x="424" y="3900"/>
                        <a:pt x="523" y="3927"/>
                        <a:pt x="620" y="3927"/>
                      </a:cubicBezTo>
                      <a:cubicBezTo>
                        <a:pt x="821" y="3927"/>
                        <a:pt x="1013" y="3812"/>
                        <a:pt x="1095" y="3628"/>
                      </a:cubicBezTo>
                      <a:cubicBezTo>
                        <a:pt x="1642" y="2655"/>
                        <a:pt x="1733" y="1500"/>
                        <a:pt x="1398" y="467"/>
                      </a:cubicBezTo>
                      <a:cubicBezTo>
                        <a:pt x="1345" y="198"/>
                        <a:pt x="1101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11041284" y="2997650"/>
                  <a:ext cx="241983" cy="1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4" h="1715" extrusionOk="0">
                      <a:moveTo>
                        <a:pt x="572" y="1"/>
                      </a:moveTo>
                      <a:cubicBezTo>
                        <a:pt x="370" y="1"/>
                        <a:pt x="174" y="109"/>
                        <a:pt x="91" y="316"/>
                      </a:cubicBezTo>
                      <a:cubicBezTo>
                        <a:pt x="30" y="468"/>
                        <a:pt x="0" y="620"/>
                        <a:pt x="61" y="772"/>
                      </a:cubicBezTo>
                      <a:cubicBezTo>
                        <a:pt x="91" y="924"/>
                        <a:pt x="182" y="1045"/>
                        <a:pt x="304" y="1137"/>
                      </a:cubicBezTo>
                      <a:cubicBezTo>
                        <a:pt x="1033" y="1501"/>
                        <a:pt x="1824" y="1714"/>
                        <a:pt x="2614" y="1714"/>
                      </a:cubicBezTo>
                      <a:cubicBezTo>
                        <a:pt x="3374" y="1653"/>
                        <a:pt x="3374" y="529"/>
                        <a:pt x="2614" y="468"/>
                      </a:cubicBezTo>
                      <a:cubicBezTo>
                        <a:pt x="2462" y="468"/>
                        <a:pt x="2280" y="468"/>
                        <a:pt x="2097" y="438"/>
                      </a:cubicBezTo>
                      <a:lnTo>
                        <a:pt x="1945" y="438"/>
                      </a:lnTo>
                      <a:lnTo>
                        <a:pt x="1702" y="377"/>
                      </a:lnTo>
                      <a:cubicBezTo>
                        <a:pt x="1550" y="346"/>
                        <a:pt x="1398" y="286"/>
                        <a:pt x="1246" y="255"/>
                      </a:cubicBezTo>
                      <a:lnTo>
                        <a:pt x="1003" y="134"/>
                      </a:lnTo>
                      <a:cubicBezTo>
                        <a:pt x="961" y="134"/>
                        <a:pt x="933" y="119"/>
                        <a:pt x="910" y="110"/>
                      </a:cubicBezTo>
                      <a:lnTo>
                        <a:pt x="910" y="110"/>
                      </a:lnTo>
                      <a:cubicBezTo>
                        <a:pt x="890" y="92"/>
                        <a:pt x="863" y="73"/>
                        <a:pt x="851" y="73"/>
                      </a:cubicBezTo>
                      <a:cubicBezTo>
                        <a:pt x="764" y="24"/>
                        <a:pt x="667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12257663" y="2559580"/>
                  <a:ext cx="229002" cy="26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3730" extrusionOk="0">
                      <a:moveTo>
                        <a:pt x="592" y="0"/>
                      </a:moveTo>
                      <a:cubicBezTo>
                        <a:pt x="557" y="0"/>
                        <a:pt x="522" y="3"/>
                        <a:pt x="487" y="10"/>
                      </a:cubicBezTo>
                      <a:cubicBezTo>
                        <a:pt x="153" y="132"/>
                        <a:pt x="1" y="466"/>
                        <a:pt x="92" y="801"/>
                      </a:cubicBezTo>
                      <a:cubicBezTo>
                        <a:pt x="335" y="2108"/>
                        <a:pt x="1217" y="3202"/>
                        <a:pt x="2463" y="3719"/>
                      </a:cubicBezTo>
                      <a:cubicBezTo>
                        <a:pt x="2498" y="3726"/>
                        <a:pt x="2533" y="3729"/>
                        <a:pt x="2568" y="3729"/>
                      </a:cubicBezTo>
                      <a:cubicBezTo>
                        <a:pt x="2834" y="3729"/>
                        <a:pt x="3078" y="3532"/>
                        <a:pt x="3132" y="3263"/>
                      </a:cubicBezTo>
                      <a:cubicBezTo>
                        <a:pt x="3192" y="2959"/>
                        <a:pt x="3040" y="2624"/>
                        <a:pt x="2736" y="2503"/>
                      </a:cubicBezTo>
                      <a:lnTo>
                        <a:pt x="2645" y="2473"/>
                      </a:lnTo>
                      <a:lnTo>
                        <a:pt x="2493" y="2412"/>
                      </a:lnTo>
                      <a:cubicBezTo>
                        <a:pt x="2402" y="2321"/>
                        <a:pt x="2280" y="2260"/>
                        <a:pt x="2189" y="2199"/>
                      </a:cubicBezTo>
                      <a:cubicBezTo>
                        <a:pt x="2129" y="2138"/>
                        <a:pt x="2098" y="2108"/>
                        <a:pt x="2037" y="2077"/>
                      </a:cubicBezTo>
                      <a:lnTo>
                        <a:pt x="1977" y="2017"/>
                      </a:lnTo>
                      <a:cubicBezTo>
                        <a:pt x="1885" y="1925"/>
                        <a:pt x="1794" y="1834"/>
                        <a:pt x="1703" y="1713"/>
                      </a:cubicBezTo>
                      <a:lnTo>
                        <a:pt x="1581" y="1561"/>
                      </a:lnTo>
                      <a:lnTo>
                        <a:pt x="1551" y="1500"/>
                      </a:lnTo>
                      <a:cubicBezTo>
                        <a:pt x="1490" y="1378"/>
                        <a:pt x="1399" y="1257"/>
                        <a:pt x="1338" y="1135"/>
                      </a:cubicBezTo>
                      <a:cubicBezTo>
                        <a:pt x="1338" y="1074"/>
                        <a:pt x="1277" y="983"/>
                        <a:pt x="1277" y="953"/>
                      </a:cubicBezTo>
                      <a:cubicBezTo>
                        <a:pt x="1277" y="922"/>
                        <a:pt x="1247" y="892"/>
                        <a:pt x="1247" y="862"/>
                      </a:cubicBezTo>
                      <a:lnTo>
                        <a:pt x="1247" y="892"/>
                      </a:lnTo>
                      <a:cubicBezTo>
                        <a:pt x="1217" y="740"/>
                        <a:pt x="1156" y="618"/>
                        <a:pt x="1156" y="466"/>
                      </a:cubicBezTo>
                      <a:cubicBezTo>
                        <a:pt x="1102" y="198"/>
                        <a:pt x="858" y="0"/>
                        <a:pt x="5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2445140" y="2734722"/>
                  <a:ext cx="72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2405909" y="2708544"/>
                  <a:ext cx="3227" cy="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9" extrusionOk="0">
                      <a:moveTo>
                        <a:pt x="1" y="0"/>
                      </a:moveTo>
                      <a:cubicBezTo>
                        <a:pt x="1" y="19"/>
                        <a:pt x="34" y="49"/>
                        <a:pt x="40" y="49"/>
                      </a:cubicBezTo>
                      <a:cubicBezTo>
                        <a:pt x="44" y="49"/>
                        <a:pt x="36" y="36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12347099" y="2623483"/>
                  <a:ext cx="2152" cy="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9"/>
                        <a:pt x="22" y="49"/>
                        <a:pt x="26" y="49"/>
                      </a:cubicBezTo>
                      <a:cubicBezTo>
                        <a:pt x="29" y="49"/>
                        <a:pt x="24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12530201" y="2954904"/>
                  <a:ext cx="150469" cy="226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157" extrusionOk="0">
                      <a:moveTo>
                        <a:pt x="1520" y="0"/>
                      </a:moveTo>
                      <a:cubicBezTo>
                        <a:pt x="1186" y="0"/>
                        <a:pt x="943" y="274"/>
                        <a:pt x="973" y="608"/>
                      </a:cubicBezTo>
                      <a:lnTo>
                        <a:pt x="973" y="851"/>
                      </a:lnTo>
                      <a:cubicBezTo>
                        <a:pt x="943" y="1003"/>
                        <a:pt x="912" y="1125"/>
                        <a:pt x="882" y="1277"/>
                      </a:cubicBezTo>
                      <a:cubicBezTo>
                        <a:pt x="821" y="1398"/>
                        <a:pt x="760" y="1550"/>
                        <a:pt x="669" y="1672"/>
                      </a:cubicBezTo>
                      <a:cubicBezTo>
                        <a:pt x="578" y="1793"/>
                        <a:pt x="487" y="1885"/>
                        <a:pt x="395" y="1976"/>
                      </a:cubicBezTo>
                      <a:lnTo>
                        <a:pt x="365" y="2006"/>
                      </a:lnTo>
                      <a:cubicBezTo>
                        <a:pt x="91" y="2189"/>
                        <a:pt x="0" y="2553"/>
                        <a:pt x="122" y="2857"/>
                      </a:cubicBezTo>
                      <a:cubicBezTo>
                        <a:pt x="204" y="3041"/>
                        <a:pt x="396" y="3157"/>
                        <a:pt x="596" y="3157"/>
                      </a:cubicBezTo>
                      <a:cubicBezTo>
                        <a:pt x="693" y="3157"/>
                        <a:pt x="792" y="3130"/>
                        <a:pt x="882" y="3070"/>
                      </a:cubicBezTo>
                      <a:cubicBezTo>
                        <a:pt x="1642" y="2492"/>
                        <a:pt x="2098" y="1581"/>
                        <a:pt x="2067" y="608"/>
                      </a:cubicBezTo>
                      <a:cubicBezTo>
                        <a:pt x="2067" y="274"/>
                        <a:pt x="1824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" name="Google Shape;56;p2"/>
              <p:cNvSpPr/>
              <p:nvPr/>
            </p:nvSpPr>
            <p:spPr>
              <a:xfrm rot="1671585" flipH="1">
                <a:off x="8507407" y="4630972"/>
                <a:ext cx="161690" cy="600964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34800" extrusionOk="0">
                    <a:moveTo>
                      <a:pt x="2805" y="0"/>
                    </a:moveTo>
                    <a:cubicBezTo>
                      <a:pt x="2464" y="0"/>
                      <a:pt x="2115" y="83"/>
                      <a:pt x="1764" y="270"/>
                    </a:cubicBezTo>
                    <a:cubicBezTo>
                      <a:pt x="487" y="909"/>
                      <a:pt x="31" y="2216"/>
                      <a:pt x="1" y="3675"/>
                    </a:cubicBezTo>
                    <a:lnTo>
                      <a:pt x="1" y="3948"/>
                    </a:lnTo>
                    <a:cubicBezTo>
                      <a:pt x="1" y="5741"/>
                      <a:pt x="578" y="7717"/>
                      <a:pt x="943" y="9115"/>
                    </a:cubicBezTo>
                    <a:cubicBezTo>
                      <a:pt x="1703" y="11851"/>
                      <a:pt x="2432" y="14587"/>
                      <a:pt x="3010" y="17383"/>
                    </a:cubicBezTo>
                    <a:cubicBezTo>
                      <a:pt x="3040" y="17504"/>
                      <a:pt x="3071" y="17626"/>
                      <a:pt x="3101" y="17778"/>
                    </a:cubicBezTo>
                    <a:cubicBezTo>
                      <a:pt x="3405" y="19267"/>
                      <a:pt x="3679" y="20726"/>
                      <a:pt x="3891" y="22246"/>
                    </a:cubicBezTo>
                    <a:cubicBezTo>
                      <a:pt x="3952" y="22763"/>
                      <a:pt x="4013" y="23280"/>
                      <a:pt x="4074" y="23796"/>
                    </a:cubicBezTo>
                    <a:cubicBezTo>
                      <a:pt x="4104" y="23948"/>
                      <a:pt x="4134" y="24100"/>
                      <a:pt x="4134" y="24222"/>
                    </a:cubicBezTo>
                    <a:cubicBezTo>
                      <a:pt x="4499" y="27748"/>
                      <a:pt x="4499" y="31243"/>
                      <a:pt x="4590" y="34800"/>
                    </a:cubicBezTo>
                    <a:lnTo>
                      <a:pt x="6657" y="34800"/>
                    </a:lnTo>
                    <a:cubicBezTo>
                      <a:pt x="7022" y="33827"/>
                      <a:pt x="7326" y="32854"/>
                      <a:pt x="7630" y="31851"/>
                    </a:cubicBezTo>
                    <a:cubicBezTo>
                      <a:pt x="7782" y="31334"/>
                      <a:pt x="7904" y="30818"/>
                      <a:pt x="8025" y="30301"/>
                    </a:cubicBezTo>
                    <a:cubicBezTo>
                      <a:pt x="8785" y="27231"/>
                      <a:pt x="9211" y="24100"/>
                      <a:pt x="9332" y="20939"/>
                    </a:cubicBezTo>
                    <a:cubicBezTo>
                      <a:pt x="9332" y="20848"/>
                      <a:pt x="9332" y="20787"/>
                      <a:pt x="9332" y="20726"/>
                    </a:cubicBezTo>
                    <a:cubicBezTo>
                      <a:pt x="9363" y="19967"/>
                      <a:pt x="9363" y="19176"/>
                      <a:pt x="9363" y="18416"/>
                    </a:cubicBezTo>
                    <a:cubicBezTo>
                      <a:pt x="9332" y="16258"/>
                      <a:pt x="9211" y="14100"/>
                      <a:pt x="8967" y="11942"/>
                    </a:cubicBezTo>
                    <a:cubicBezTo>
                      <a:pt x="8967" y="11851"/>
                      <a:pt x="8967" y="11760"/>
                      <a:pt x="8967" y="11669"/>
                    </a:cubicBezTo>
                    <a:cubicBezTo>
                      <a:pt x="8876" y="10969"/>
                      <a:pt x="8785" y="10240"/>
                      <a:pt x="8663" y="9541"/>
                    </a:cubicBezTo>
                    <a:cubicBezTo>
                      <a:pt x="8633" y="9206"/>
                      <a:pt x="8572" y="8872"/>
                      <a:pt x="8511" y="8568"/>
                    </a:cubicBezTo>
                    <a:cubicBezTo>
                      <a:pt x="8481" y="8386"/>
                      <a:pt x="8451" y="8234"/>
                      <a:pt x="8420" y="8082"/>
                    </a:cubicBezTo>
                    <a:cubicBezTo>
                      <a:pt x="8055" y="6167"/>
                      <a:pt x="7356" y="4343"/>
                      <a:pt x="6353" y="2702"/>
                    </a:cubicBezTo>
                    <a:cubicBezTo>
                      <a:pt x="5543" y="1450"/>
                      <a:pt x="4238" y="0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57;p2"/>
              <p:cNvGrpSpPr/>
              <p:nvPr/>
            </p:nvGrpSpPr>
            <p:grpSpPr>
              <a:xfrm rot="1671164" flipH="1">
                <a:off x="8502016" y="4689604"/>
                <a:ext cx="101858" cy="522828"/>
                <a:chOff x="12257663" y="2084932"/>
                <a:chExt cx="423006" cy="2171251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12296392" y="2084932"/>
                  <a:ext cx="294913" cy="217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30274" extrusionOk="0">
                      <a:moveTo>
                        <a:pt x="672" y="1"/>
                      </a:moveTo>
                      <a:cubicBezTo>
                        <a:pt x="338" y="1"/>
                        <a:pt x="1" y="279"/>
                        <a:pt x="130" y="701"/>
                      </a:cubicBezTo>
                      <a:cubicBezTo>
                        <a:pt x="707" y="2738"/>
                        <a:pt x="1193" y="4805"/>
                        <a:pt x="1558" y="6902"/>
                      </a:cubicBezTo>
                      <a:cubicBezTo>
                        <a:pt x="2926" y="14379"/>
                        <a:pt x="3078" y="22009"/>
                        <a:pt x="2014" y="29516"/>
                      </a:cubicBezTo>
                      <a:cubicBezTo>
                        <a:pt x="1941" y="29971"/>
                        <a:pt x="2293" y="30274"/>
                        <a:pt x="2607" y="30274"/>
                      </a:cubicBezTo>
                      <a:cubicBezTo>
                        <a:pt x="2818" y="30274"/>
                        <a:pt x="3011" y="30138"/>
                        <a:pt x="3047" y="29820"/>
                      </a:cubicBezTo>
                      <a:cubicBezTo>
                        <a:pt x="3382" y="27662"/>
                        <a:pt x="3595" y="25474"/>
                        <a:pt x="3716" y="23316"/>
                      </a:cubicBezTo>
                      <a:cubicBezTo>
                        <a:pt x="4111" y="15595"/>
                        <a:pt x="3260" y="7844"/>
                        <a:pt x="1193" y="397"/>
                      </a:cubicBezTo>
                      <a:cubicBezTo>
                        <a:pt x="1109" y="121"/>
                        <a:pt x="891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12257663" y="2559580"/>
                  <a:ext cx="229002" cy="26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3730" extrusionOk="0">
                      <a:moveTo>
                        <a:pt x="592" y="0"/>
                      </a:moveTo>
                      <a:cubicBezTo>
                        <a:pt x="557" y="0"/>
                        <a:pt x="522" y="3"/>
                        <a:pt x="487" y="10"/>
                      </a:cubicBezTo>
                      <a:cubicBezTo>
                        <a:pt x="153" y="132"/>
                        <a:pt x="1" y="466"/>
                        <a:pt x="92" y="801"/>
                      </a:cubicBezTo>
                      <a:cubicBezTo>
                        <a:pt x="335" y="2108"/>
                        <a:pt x="1217" y="3202"/>
                        <a:pt x="2463" y="3719"/>
                      </a:cubicBezTo>
                      <a:cubicBezTo>
                        <a:pt x="2498" y="3726"/>
                        <a:pt x="2533" y="3729"/>
                        <a:pt x="2568" y="3729"/>
                      </a:cubicBezTo>
                      <a:cubicBezTo>
                        <a:pt x="2834" y="3729"/>
                        <a:pt x="3078" y="3532"/>
                        <a:pt x="3132" y="3263"/>
                      </a:cubicBezTo>
                      <a:cubicBezTo>
                        <a:pt x="3192" y="2959"/>
                        <a:pt x="3040" y="2624"/>
                        <a:pt x="2736" y="2503"/>
                      </a:cubicBezTo>
                      <a:lnTo>
                        <a:pt x="2645" y="2473"/>
                      </a:lnTo>
                      <a:lnTo>
                        <a:pt x="2493" y="2412"/>
                      </a:lnTo>
                      <a:cubicBezTo>
                        <a:pt x="2402" y="2321"/>
                        <a:pt x="2280" y="2260"/>
                        <a:pt x="2189" y="2199"/>
                      </a:cubicBezTo>
                      <a:cubicBezTo>
                        <a:pt x="2129" y="2138"/>
                        <a:pt x="2098" y="2108"/>
                        <a:pt x="2037" y="2077"/>
                      </a:cubicBezTo>
                      <a:lnTo>
                        <a:pt x="1977" y="2017"/>
                      </a:lnTo>
                      <a:cubicBezTo>
                        <a:pt x="1885" y="1925"/>
                        <a:pt x="1794" y="1834"/>
                        <a:pt x="1703" y="1713"/>
                      </a:cubicBezTo>
                      <a:lnTo>
                        <a:pt x="1581" y="1561"/>
                      </a:lnTo>
                      <a:lnTo>
                        <a:pt x="1551" y="1500"/>
                      </a:lnTo>
                      <a:cubicBezTo>
                        <a:pt x="1490" y="1378"/>
                        <a:pt x="1399" y="1257"/>
                        <a:pt x="1338" y="1135"/>
                      </a:cubicBezTo>
                      <a:cubicBezTo>
                        <a:pt x="1338" y="1074"/>
                        <a:pt x="1277" y="983"/>
                        <a:pt x="1277" y="953"/>
                      </a:cubicBezTo>
                      <a:cubicBezTo>
                        <a:pt x="1277" y="922"/>
                        <a:pt x="1247" y="892"/>
                        <a:pt x="1247" y="862"/>
                      </a:cubicBezTo>
                      <a:lnTo>
                        <a:pt x="1247" y="892"/>
                      </a:lnTo>
                      <a:cubicBezTo>
                        <a:pt x="1217" y="740"/>
                        <a:pt x="1156" y="618"/>
                        <a:pt x="1156" y="466"/>
                      </a:cubicBezTo>
                      <a:cubicBezTo>
                        <a:pt x="1102" y="198"/>
                        <a:pt x="858" y="0"/>
                        <a:pt x="5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2530201" y="2954904"/>
                  <a:ext cx="150469" cy="226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157" extrusionOk="0">
                      <a:moveTo>
                        <a:pt x="1520" y="0"/>
                      </a:moveTo>
                      <a:cubicBezTo>
                        <a:pt x="1186" y="0"/>
                        <a:pt x="943" y="274"/>
                        <a:pt x="973" y="608"/>
                      </a:cubicBezTo>
                      <a:lnTo>
                        <a:pt x="973" y="851"/>
                      </a:lnTo>
                      <a:cubicBezTo>
                        <a:pt x="943" y="1003"/>
                        <a:pt x="912" y="1125"/>
                        <a:pt x="882" y="1277"/>
                      </a:cubicBezTo>
                      <a:cubicBezTo>
                        <a:pt x="821" y="1398"/>
                        <a:pt x="760" y="1550"/>
                        <a:pt x="669" y="1672"/>
                      </a:cubicBezTo>
                      <a:cubicBezTo>
                        <a:pt x="578" y="1793"/>
                        <a:pt x="487" y="1885"/>
                        <a:pt x="395" y="1976"/>
                      </a:cubicBezTo>
                      <a:lnTo>
                        <a:pt x="365" y="2006"/>
                      </a:lnTo>
                      <a:cubicBezTo>
                        <a:pt x="91" y="2189"/>
                        <a:pt x="0" y="2553"/>
                        <a:pt x="122" y="2857"/>
                      </a:cubicBezTo>
                      <a:cubicBezTo>
                        <a:pt x="204" y="3041"/>
                        <a:pt x="396" y="3157"/>
                        <a:pt x="596" y="3157"/>
                      </a:cubicBezTo>
                      <a:cubicBezTo>
                        <a:pt x="693" y="3157"/>
                        <a:pt x="792" y="3130"/>
                        <a:pt x="882" y="3070"/>
                      </a:cubicBezTo>
                      <a:cubicBezTo>
                        <a:pt x="1642" y="2492"/>
                        <a:pt x="2098" y="1581"/>
                        <a:pt x="2067" y="608"/>
                      </a:cubicBezTo>
                      <a:cubicBezTo>
                        <a:pt x="2067" y="274"/>
                        <a:pt x="1824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2345247" y="2662003"/>
            <a:ext cx="4453500" cy="16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345253" y="4286381"/>
            <a:ext cx="44535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3762150" y="1792950"/>
            <a:ext cx="372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762150" y="2634750"/>
            <a:ext cx="26868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1724250" y="1792950"/>
            <a:ext cx="1885500" cy="15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/>
          <p:nvPr/>
        </p:nvSpPr>
        <p:spPr>
          <a:xfrm rot="3998149">
            <a:off x="-2353906" y="1856911"/>
            <a:ext cx="5521613" cy="3004040"/>
          </a:xfrm>
          <a:custGeom>
            <a:avLst/>
            <a:gdLst/>
            <a:ahLst/>
            <a:cxnLst/>
            <a:rect l="l" t="t" r="r" b="b"/>
            <a:pathLst>
              <a:path w="56659" h="48590" extrusionOk="0">
                <a:moveTo>
                  <a:pt x="20781" y="0"/>
                </a:moveTo>
                <a:cubicBezTo>
                  <a:pt x="15942" y="0"/>
                  <a:pt x="11033" y="2008"/>
                  <a:pt x="7509" y="5387"/>
                </a:cubicBezTo>
                <a:cubicBezTo>
                  <a:pt x="2341" y="10341"/>
                  <a:pt x="1" y="17788"/>
                  <a:pt x="244" y="24931"/>
                </a:cubicBezTo>
                <a:cubicBezTo>
                  <a:pt x="426" y="31010"/>
                  <a:pt x="2676" y="36816"/>
                  <a:pt x="6597" y="41466"/>
                </a:cubicBezTo>
                <a:cubicBezTo>
                  <a:pt x="10457" y="45965"/>
                  <a:pt x="17174" y="47849"/>
                  <a:pt x="22889" y="48366"/>
                </a:cubicBezTo>
                <a:cubicBezTo>
                  <a:pt x="24557" y="48509"/>
                  <a:pt x="26299" y="48590"/>
                  <a:pt x="28070" y="48590"/>
                </a:cubicBezTo>
                <a:cubicBezTo>
                  <a:pt x="33076" y="48590"/>
                  <a:pt x="38306" y="47945"/>
                  <a:pt x="42707" y="46239"/>
                </a:cubicBezTo>
                <a:cubicBezTo>
                  <a:pt x="48604" y="43959"/>
                  <a:pt x="53892" y="39369"/>
                  <a:pt x="55716" y="33290"/>
                </a:cubicBezTo>
                <a:cubicBezTo>
                  <a:pt x="56628" y="30311"/>
                  <a:pt x="56658" y="26968"/>
                  <a:pt x="55443" y="24080"/>
                </a:cubicBezTo>
                <a:cubicBezTo>
                  <a:pt x="54379" y="21557"/>
                  <a:pt x="52585" y="19399"/>
                  <a:pt x="51704" y="16816"/>
                </a:cubicBezTo>
                <a:cubicBezTo>
                  <a:pt x="50731" y="13928"/>
                  <a:pt x="51522" y="11740"/>
                  <a:pt x="53072" y="9278"/>
                </a:cubicBezTo>
                <a:cubicBezTo>
                  <a:pt x="53619" y="8396"/>
                  <a:pt x="55199" y="6907"/>
                  <a:pt x="55382" y="5873"/>
                </a:cubicBezTo>
                <a:lnTo>
                  <a:pt x="55382" y="5873"/>
                </a:lnTo>
                <a:cubicBezTo>
                  <a:pt x="53406" y="6603"/>
                  <a:pt x="50974" y="7211"/>
                  <a:pt x="49455" y="8761"/>
                </a:cubicBezTo>
                <a:cubicBezTo>
                  <a:pt x="47813" y="10433"/>
                  <a:pt x="47388" y="12469"/>
                  <a:pt x="47570" y="14597"/>
                </a:cubicBezTo>
                <a:cubicBezTo>
                  <a:pt x="47783" y="17424"/>
                  <a:pt x="49120" y="20402"/>
                  <a:pt x="50032" y="22804"/>
                </a:cubicBezTo>
                <a:cubicBezTo>
                  <a:pt x="51066" y="25509"/>
                  <a:pt x="51856" y="28518"/>
                  <a:pt x="50822" y="31223"/>
                </a:cubicBezTo>
                <a:cubicBezTo>
                  <a:pt x="49708" y="34245"/>
                  <a:pt x="46413" y="36036"/>
                  <a:pt x="43159" y="36036"/>
                </a:cubicBezTo>
                <a:cubicBezTo>
                  <a:pt x="42420" y="36036"/>
                  <a:pt x="41683" y="35943"/>
                  <a:pt x="40974" y="35752"/>
                </a:cubicBezTo>
                <a:cubicBezTo>
                  <a:pt x="37144" y="34719"/>
                  <a:pt x="34257" y="31345"/>
                  <a:pt x="33011" y="27576"/>
                </a:cubicBezTo>
                <a:cubicBezTo>
                  <a:pt x="31734" y="23807"/>
                  <a:pt x="31916" y="19703"/>
                  <a:pt x="32585" y="15782"/>
                </a:cubicBezTo>
                <a:cubicBezTo>
                  <a:pt x="33102" y="12651"/>
                  <a:pt x="33922" y="9338"/>
                  <a:pt x="32707" y="6390"/>
                </a:cubicBezTo>
                <a:cubicBezTo>
                  <a:pt x="31734" y="4080"/>
                  <a:pt x="29637" y="2408"/>
                  <a:pt x="27357" y="1375"/>
                </a:cubicBezTo>
                <a:cubicBezTo>
                  <a:pt x="25279" y="437"/>
                  <a:pt x="23037" y="0"/>
                  <a:pt x="207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-899960" flipH="1">
            <a:off x="4996321" y="-877011"/>
            <a:ext cx="5413488" cy="2833015"/>
          </a:xfrm>
          <a:custGeom>
            <a:avLst/>
            <a:gdLst/>
            <a:ahLst/>
            <a:cxnLst/>
            <a:rect l="l" t="t" r="r" b="b"/>
            <a:pathLst>
              <a:path w="216546" h="113324" extrusionOk="0">
                <a:moveTo>
                  <a:pt x="216405" y="7885"/>
                </a:moveTo>
                <a:cubicBezTo>
                  <a:pt x="218297" y="16416"/>
                  <a:pt x="200783" y="45240"/>
                  <a:pt x="186059" y="54749"/>
                </a:cubicBezTo>
                <a:cubicBezTo>
                  <a:pt x="171335" y="64259"/>
                  <a:pt x="141507" y="56171"/>
                  <a:pt x="128062" y="64942"/>
                </a:cubicBezTo>
                <a:cubicBezTo>
                  <a:pt x="114617" y="73713"/>
                  <a:pt x="119989" y="100494"/>
                  <a:pt x="105391" y="107374"/>
                </a:cubicBezTo>
                <a:cubicBezTo>
                  <a:pt x="90793" y="114254"/>
                  <a:pt x="56928" y="116722"/>
                  <a:pt x="40474" y="106222"/>
                </a:cubicBezTo>
                <a:cubicBezTo>
                  <a:pt x="24021" y="95723"/>
                  <a:pt x="-15703" y="61487"/>
                  <a:pt x="6670" y="44377"/>
                </a:cubicBezTo>
                <a:cubicBezTo>
                  <a:pt x="29043" y="27267"/>
                  <a:pt x="139754" y="9646"/>
                  <a:pt x="174710" y="3564"/>
                </a:cubicBezTo>
                <a:cubicBezTo>
                  <a:pt x="209666" y="-2518"/>
                  <a:pt x="214514" y="-646"/>
                  <a:pt x="216405" y="78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69" name="Google Shape;69;p3"/>
          <p:cNvGrpSpPr/>
          <p:nvPr/>
        </p:nvGrpSpPr>
        <p:grpSpPr>
          <a:xfrm flipH="1">
            <a:off x="275812" y="3922045"/>
            <a:ext cx="874837" cy="1373064"/>
            <a:chOff x="7970523" y="3564749"/>
            <a:chExt cx="1060794" cy="1664926"/>
          </a:xfrm>
        </p:grpSpPr>
        <p:sp>
          <p:nvSpPr>
            <p:cNvPr id="70" name="Google Shape;70;p3"/>
            <p:cNvSpPr/>
            <p:nvPr/>
          </p:nvSpPr>
          <p:spPr>
            <a:xfrm flipH="1">
              <a:off x="8229610" y="3979620"/>
              <a:ext cx="801707" cy="1189672"/>
            </a:xfrm>
            <a:custGeom>
              <a:avLst/>
              <a:gdLst/>
              <a:ahLst/>
              <a:cxnLst/>
              <a:rect l="l" t="t" r="r" b="b"/>
              <a:pathLst>
                <a:path w="22737" h="33740" extrusionOk="0">
                  <a:moveTo>
                    <a:pt x="2350" y="0"/>
                  </a:moveTo>
                  <a:cubicBezTo>
                    <a:pt x="2138" y="0"/>
                    <a:pt x="1935" y="41"/>
                    <a:pt x="1733" y="122"/>
                  </a:cubicBezTo>
                  <a:cubicBezTo>
                    <a:pt x="0" y="912"/>
                    <a:pt x="2037" y="4407"/>
                    <a:pt x="2584" y="5502"/>
                  </a:cubicBezTo>
                  <a:cubicBezTo>
                    <a:pt x="3830" y="7964"/>
                    <a:pt x="5228" y="10335"/>
                    <a:pt x="6778" y="12614"/>
                  </a:cubicBezTo>
                  <a:lnTo>
                    <a:pt x="6991" y="12949"/>
                  </a:lnTo>
                  <a:cubicBezTo>
                    <a:pt x="7812" y="14164"/>
                    <a:pt x="8663" y="15350"/>
                    <a:pt x="9484" y="16535"/>
                  </a:cubicBezTo>
                  <a:cubicBezTo>
                    <a:pt x="9544" y="16596"/>
                    <a:pt x="9605" y="16657"/>
                    <a:pt x="9636" y="16718"/>
                  </a:cubicBezTo>
                  <a:cubicBezTo>
                    <a:pt x="11277" y="19028"/>
                    <a:pt x="12949" y="21338"/>
                    <a:pt x="14529" y="23709"/>
                  </a:cubicBezTo>
                  <a:lnTo>
                    <a:pt x="14620" y="23861"/>
                  </a:lnTo>
                  <a:lnTo>
                    <a:pt x="14651" y="23921"/>
                  </a:lnTo>
                  <a:cubicBezTo>
                    <a:pt x="15836" y="25684"/>
                    <a:pt x="16900" y="27538"/>
                    <a:pt x="17842" y="29453"/>
                  </a:cubicBezTo>
                  <a:cubicBezTo>
                    <a:pt x="17842" y="29484"/>
                    <a:pt x="17873" y="29514"/>
                    <a:pt x="17873" y="29545"/>
                  </a:cubicBezTo>
                  <a:cubicBezTo>
                    <a:pt x="18541" y="30912"/>
                    <a:pt x="19149" y="32311"/>
                    <a:pt x="19697" y="33739"/>
                  </a:cubicBezTo>
                  <a:lnTo>
                    <a:pt x="22736" y="33739"/>
                  </a:lnTo>
                  <a:cubicBezTo>
                    <a:pt x="21946" y="30396"/>
                    <a:pt x="20943" y="27052"/>
                    <a:pt x="19818" y="23800"/>
                  </a:cubicBezTo>
                  <a:cubicBezTo>
                    <a:pt x="19788" y="23709"/>
                    <a:pt x="19757" y="23648"/>
                    <a:pt x="19727" y="23557"/>
                  </a:cubicBezTo>
                  <a:cubicBezTo>
                    <a:pt x="19636" y="23313"/>
                    <a:pt x="19545" y="23040"/>
                    <a:pt x="19453" y="22797"/>
                  </a:cubicBezTo>
                  <a:cubicBezTo>
                    <a:pt x="18754" y="20943"/>
                    <a:pt x="17994" y="19058"/>
                    <a:pt x="17174" y="17234"/>
                  </a:cubicBezTo>
                  <a:cubicBezTo>
                    <a:pt x="17143" y="17143"/>
                    <a:pt x="17082" y="17022"/>
                    <a:pt x="17052" y="16930"/>
                  </a:cubicBezTo>
                  <a:cubicBezTo>
                    <a:pt x="15563" y="13678"/>
                    <a:pt x="13800" y="10547"/>
                    <a:pt x="11733" y="7660"/>
                  </a:cubicBezTo>
                  <a:lnTo>
                    <a:pt x="11611" y="7508"/>
                  </a:lnTo>
                  <a:cubicBezTo>
                    <a:pt x="11095" y="6778"/>
                    <a:pt x="10517" y="6079"/>
                    <a:pt x="9970" y="5380"/>
                  </a:cubicBezTo>
                  <a:cubicBezTo>
                    <a:pt x="9575" y="4955"/>
                    <a:pt x="9210" y="4529"/>
                    <a:pt x="8784" y="4103"/>
                  </a:cubicBezTo>
                  <a:cubicBezTo>
                    <a:pt x="8724" y="4012"/>
                    <a:pt x="8632" y="3952"/>
                    <a:pt x="8572" y="3860"/>
                  </a:cubicBezTo>
                  <a:cubicBezTo>
                    <a:pt x="7021" y="2310"/>
                    <a:pt x="5228" y="942"/>
                    <a:pt x="3313" y="213"/>
                  </a:cubicBezTo>
                  <a:cubicBezTo>
                    <a:pt x="3100" y="152"/>
                    <a:pt x="2888" y="61"/>
                    <a:pt x="2675" y="30"/>
                  </a:cubicBezTo>
                  <a:cubicBezTo>
                    <a:pt x="2563" y="10"/>
                    <a:pt x="2455" y="0"/>
                    <a:pt x="2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8039918" y="3564749"/>
              <a:ext cx="724205" cy="1605599"/>
            </a:xfrm>
            <a:custGeom>
              <a:avLst/>
              <a:gdLst/>
              <a:ahLst/>
              <a:cxnLst/>
              <a:rect l="l" t="t" r="r" b="b"/>
              <a:pathLst>
                <a:path w="20539" h="45536" extrusionOk="0">
                  <a:moveTo>
                    <a:pt x="3310" y="1"/>
                  </a:moveTo>
                  <a:cubicBezTo>
                    <a:pt x="1453" y="1"/>
                    <a:pt x="0" y="2059"/>
                    <a:pt x="234" y="4441"/>
                  </a:cubicBezTo>
                  <a:cubicBezTo>
                    <a:pt x="416" y="6295"/>
                    <a:pt x="1389" y="7936"/>
                    <a:pt x="2210" y="9486"/>
                  </a:cubicBezTo>
                  <a:cubicBezTo>
                    <a:pt x="2817" y="10611"/>
                    <a:pt x="3425" y="11705"/>
                    <a:pt x="4003" y="12800"/>
                  </a:cubicBezTo>
                  <a:lnTo>
                    <a:pt x="4276" y="13286"/>
                  </a:lnTo>
                  <a:lnTo>
                    <a:pt x="5614" y="15687"/>
                  </a:lnTo>
                  <a:cubicBezTo>
                    <a:pt x="6283" y="16933"/>
                    <a:pt x="6982" y="18210"/>
                    <a:pt x="7620" y="19487"/>
                  </a:cubicBezTo>
                  <a:cubicBezTo>
                    <a:pt x="7742" y="19699"/>
                    <a:pt x="7863" y="19942"/>
                    <a:pt x="7985" y="20186"/>
                  </a:cubicBezTo>
                  <a:cubicBezTo>
                    <a:pt x="9383" y="22952"/>
                    <a:pt x="10629" y="25839"/>
                    <a:pt x="11723" y="28788"/>
                  </a:cubicBezTo>
                  <a:cubicBezTo>
                    <a:pt x="11906" y="29304"/>
                    <a:pt x="12088" y="29882"/>
                    <a:pt x="12270" y="30459"/>
                  </a:cubicBezTo>
                  <a:cubicBezTo>
                    <a:pt x="12331" y="30581"/>
                    <a:pt x="12362" y="30672"/>
                    <a:pt x="12392" y="30794"/>
                  </a:cubicBezTo>
                  <a:cubicBezTo>
                    <a:pt x="13912" y="35627"/>
                    <a:pt x="15158" y="40551"/>
                    <a:pt x="16161" y="45536"/>
                  </a:cubicBezTo>
                  <a:lnTo>
                    <a:pt x="20538" y="45536"/>
                  </a:lnTo>
                  <a:cubicBezTo>
                    <a:pt x="20417" y="42952"/>
                    <a:pt x="20234" y="40399"/>
                    <a:pt x="20052" y="37845"/>
                  </a:cubicBezTo>
                  <a:cubicBezTo>
                    <a:pt x="19778" y="33924"/>
                    <a:pt x="19170" y="30064"/>
                    <a:pt x="18228" y="26295"/>
                  </a:cubicBezTo>
                  <a:cubicBezTo>
                    <a:pt x="18198" y="26204"/>
                    <a:pt x="18167" y="26113"/>
                    <a:pt x="18167" y="26022"/>
                  </a:cubicBezTo>
                  <a:cubicBezTo>
                    <a:pt x="17438" y="23134"/>
                    <a:pt x="16526" y="20307"/>
                    <a:pt x="15401" y="17541"/>
                  </a:cubicBezTo>
                  <a:cubicBezTo>
                    <a:pt x="15188" y="16994"/>
                    <a:pt x="14976" y="16447"/>
                    <a:pt x="14763" y="15930"/>
                  </a:cubicBezTo>
                  <a:cubicBezTo>
                    <a:pt x="14702" y="15839"/>
                    <a:pt x="14672" y="15718"/>
                    <a:pt x="14641" y="15626"/>
                  </a:cubicBezTo>
                  <a:cubicBezTo>
                    <a:pt x="13638" y="13286"/>
                    <a:pt x="12483" y="10976"/>
                    <a:pt x="11207" y="8787"/>
                  </a:cubicBezTo>
                  <a:lnTo>
                    <a:pt x="11024" y="8423"/>
                  </a:lnTo>
                  <a:lnTo>
                    <a:pt x="10933" y="8331"/>
                  </a:lnTo>
                  <a:cubicBezTo>
                    <a:pt x="9322" y="5596"/>
                    <a:pt x="7559" y="2374"/>
                    <a:pt x="5067" y="611"/>
                  </a:cubicBezTo>
                  <a:cubicBezTo>
                    <a:pt x="4468" y="188"/>
                    <a:pt x="3870" y="1"/>
                    <a:pt x="3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3"/>
            <p:cNvGrpSpPr/>
            <p:nvPr/>
          </p:nvGrpSpPr>
          <p:grpSpPr>
            <a:xfrm flipH="1">
              <a:off x="7970523" y="3719604"/>
              <a:ext cx="920616" cy="1420597"/>
              <a:chOff x="10572519" y="1329569"/>
              <a:chExt cx="1872693" cy="2889742"/>
            </a:xfrm>
          </p:grpSpPr>
          <p:sp>
            <p:nvSpPr>
              <p:cNvPr id="73" name="Google Shape;73;p3"/>
              <p:cNvSpPr/>
              <p:nvPr/>
            </p:nvSpPr>
            <p:spPr>
              <a:xfrm>
                <a:off x="11103753" y="1329569"/>
                <a:ext cx="1045032" cy="2889742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40292" extrusionOk="0">
                    <a:moveTo>
                      <a:pt x="762" y="1"/>
                    </a:moveTo>
                    <a:cubicBezTo>
                      <a:pt x="376" y="1"/>
                      <a:pt x="1" y="435"/>
                      <a:pt x="254" y="899"/>
                    </a:cubicBezTo>
                    <a:cubicBezTo>
                      <a:pt x="1773" y="3543"/>
                      <a:pt x="3232" y="6188"/>
                      <a:pt x="4631" y="8893"/>
                    </a:cubicBezTo>
                    <a:cubicBezTo>
                      <a:pt x="9494" y="18285"/>
                      <a:pt x="13385" y="28680"/>
                      <a:pt x="13476" y="39744"/>
                    </a:cubicBezTo>
                    <a:cubicBezTo>
                      <a:pt x="13476" y="40109"/>
                      <a:pt x="13749" y="40291"/>
                      <a:pt x="14023" y="40291"/>
                    </a:cubicBezTo>
                    <a:cubicBezTo>
                      <a:pt x="14296" y="40291"/>
                      <a:pt x="14570" y="40109"/>
                      <a:pt x="14570" y="39744"/>
                    </a:cubicBezTo>
                    <a:cubicBezTo>
                      <a:pt x="14540" y="36614"/>
                      <a:pt x="14236" y="33513"/>
                      <a:pt x="13658" y="30474"/>
                    </a:cubicBezTo>
                    <a:cubicBezTo>
                      <a:pt x="11622" y="19471"/>
                      <a:pt x="6546" y="9622"/>
                      <a:pt x="1226" y="291"/>
                    </a:cubicBezTo>
                    <a:cubicBezTo>
                      <a:pt x="1105" y="86"/>
                      <a:pt x="932" y="1"/>
                      <a:pt x="7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0572519" y="2035301"/>
                <a:ext cx="1258112" cy="2156477"/>
              </a:xfrm>
              <a:custGeom>
                <a:avLst/>
                <a:gdLst/>
                <a:ahLst/>
                <a:cxnLst/>
                <a:rect l="l" t="t" r="r" b="b"/>
                <a:pathLst>
                  <a:path w="17542" h="30068" extrusionOk="0">
                    <a:moveTo>
                      <a:pt x="639" y="1"/>
                    </a:moveTo>
                    <a:cubicBezTo>
                      <a:pt x="547" y="1"/>
                      <a:pt x="453" y="28"/>
                      <a:pt x="366" y="86"/>
                    </a:cubicBezTo>
                    <a:cubicBezTo>
                      <a:pt x="92" y="269"/>
                      <a:pt x="1" y="633"/>
                      <a:pt x="153" y="937"/>
                    </a:cubicBezTo>
                    <a:lnTo>
                      <a:pt x="4591" y="7533"/>
                    </a:lnTo>
                    <a:cubicBezTo>
                      <a:pt x="9211" y="14372"/>
                      <a:pt x="14348" y="21302"/>
                      <a:pt x="16354" y="29752"/>
                    </a:cubicBezTo>
                    <a:cubicBezTo>
                      <a:pt x="16387" y="29976"/>
                      <a:pt x="16568" y="30068"/>
                      <a:pt x="16772" y="30068"/>
                    </a:cubicBezTo>
                    <a:cubicBezTo>
                      <a:pt x="17123" y="30068"/>
                      <a:pt x="17541" y="29795"/>
                      <a:pt x="17387" y="29448"/>
                    </a:cubicBezTo>
                    <a:cubicBezTo>
                      <a:pt x="16840" y="27108"/>
                      <a:pt x="16080" y="24859"/>
                      <a:pt x="15108" y="22701"/>
                    </a:cubicBezTo>
                    <a:cubicBezTo>
                      <a:pt x="13405" y="18810"/>
                      <a:pt x="11156" y="15254"/>
                      <a:pt x="8846" y="11789"/>
                    </a:cubicBezTo>
                    <a:cubicBezTo>
                      <a:pt x="6293" y="7959"/>
                      <a:pt x="3679" y="4159"/>
                      <a:pt x="1126" y="329"/>
                    </a:cubicBezTo>
                    <a:cubicBezTo>
                      <a:pt x="1022" y="123"/>
                      <a:pt x="835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1542682" y="1887341"/>
                <a:ext cx="126442" cy="220898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3080" extrusionOk="0">
                    <a:moveTo>
                      <a:pt x="1147" y="0"/>
                    </a:moveTo>
                    <a:cubicBezTo>
                      <a:pt x="1100" y="0"/>
                      <a:pt x="1051" y="7"/>
                      <a:pt x="1003" y="22"/>
                    </a:cubicBezTo>
                    <a:cubicBezTo>
                      <a:pt x="699" y="143"/>
                      <a:pt x="517" y="447"/>
                      <a:pt x="608" y="782"/>
                    </a:cubicBezTo>
                    <a:cubicBezTo>
                      <a:pt x="638" y="842"/>
                      <a:pt x="638" y="873"/>
                      <a:pt x="638" y="933"/>
                    </a:cubicBezTo>
                    <a:cubicBezTo>
                      <a:pt x="638" y="1025"/>
                      <a:pt x="638" y="1116"/>
                      <a:pt x="638" y="1207"/>
                    </a:cubicBezTo>
                    <a:cubicBezTo>
                      <a:pt x="638" y="1298"/>
                      <a:pt x="608" y="1389"/>
                      <a:pt x="578" y="1481"/>
                    </a:cubicBezTo>
                    <a:cubicBezTo>
                      <a:pt x="547" y="1572"/>
                      <a:pt x="517" y="1663"/>
                      <a:pt x="456" y="1724"/>
                    </a:cubicBezTo>
                    <a:cubicBezTo>
                      <a:pt x="395" y="1815"/>
                      <a:pt x="304" y="1906"/>
                      <a:pt x="243" y="1997"/>
                    </a:cubicBezTo>
                    <a:lnTo>
                      <a:pt x="304" y="1906"/>
                    </a:lnTo>
                    <a:lnTo>
                      <a:pt x="304" y="1906"/>
                    </a:lnTo>
                    <a:cubicBezTo>
                      <a:pt x="182" y="1997"/>
                      <a:pt x="91" y="2149"/>
                      <a:pt x="61" y="2301"/>
                    </a:cubicBezTo>
                    <a:cubicBezTo>
                      <a:pt x="0" y="2453"/>
                      <a:pt x="30" y="2636"/>
                      <a:pt x="91" y="2757"/>
                    </a:cubicBezTo>
                    <a:cubicBezTo>
                      <a:pt x="182" y="2909"/>
                      <a:pt x="304" y="3000"/>
                      <a:pt x="456" y="3061"/>
                    </a:cubicBezTo>
                    <a:cubicBezTo>
                      <a:pt x="500" y="3072"/>
                      <a:pt x="549" y="3079"/>
                      <a:pt x="599" y="3079"/>
                    </a:cubicBezTo>
                    <a:cubicBezTo>
                      <a:pt x="685" y="3079"/>
                      <a:pt x="774" y="3058"/>
                      <a:pt x="851" y="3000"/>
                    </a:cubicBezTo>
                    <a:cubicBezTo>
                      <a:pt x="1246" y="2696"/>
                      <a:pt x="1520" y="2271"/>
                      <a:pt x="1641" y="1785"/>
                    </a:cubicBezTo>
                    <a:cubicBezTo>
                      <a:pt x="1763" y="1359"/>
                      <a:pt x="1763" y="903"/>
                      <a:pt x="1672" y="447"/>
                    </a:cubicBezTo>
                    <a:cubicBezTo>
                      <a:pt x="1621" y="191"/>
                      <a:pt x="1397" y="0"/>
                      <a:pt x="11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1407489" y="2246877"/>
                <a:ext cx="303089" cy="288099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017" extrusionOk="0">
                    <a:moveTo>
                      <a:pt x="669" y="1"/>
                    </a:moveTo>
                    <a:cubicBezTo>
                      <a:pt x="621" y="1"/>
                      <a:pt x="570" y="8"/>
                      <a:pt x="517" y="24"/>
                    </a:cubicBezTo>
                    <a:cubicBezTo>
                      <a:pt x="213" y="115"/>
                      <a:pt x="0" y="419"/>
                      <a:pt x="61" y="723"/>
                    </a:cubicBezTo>
                    <a:cubicBezTo>
                      <a:pt x="669" y="2364"/>
                      <a:pt x="1915" y="3611"/>
                      <a:pt x="3466" y="4006"/>
                    </a:cubicBezTo>
                    <a:cubicBezTo>
                      <a:pt x="3501" y="4013"/>
                      <a:pt x="3536" y="4016"/>
                      <a:pt x="3571" y="4016"/>
                    </a:cubicBezTo>
                    <a:cubicBezTo>
                      <a:pt x="3837" y="4016"/>
                      <a:pt x="4081" y="3819"/>
                      <a:pt x="4134" y="3550"/>
                    </a:cubicBezTo>
                    <a:cubicBezTo>
                      <a:pt x="4225" y="3246"/>
                      <a:pt x="4043" y="2911"/>
                      <a:pt x="3739" y="2790"/>
                    </a:cubicBezTo>
                    <a:cubicBezTo>
                      <a:pt x="3587" y="2759"/>
                      <a:pt x="3435" y="2699"/>
                      <a:pt x="3253" y="2638"/>
                    </a:cubicBezTo>
                    <a:lnTo>
                      <a:pt x="3162" y="2608"/>
                    </a:lnTo>
                    <a:cubicBezTo>
                      <a:pt x="3141" y="2608"/>
                      <a:pt x="3081" y="2581"/>
                      <a:pt x="3078" y="2581"/>
                    </a:cubicBezTo>
                    <a:lnTo>
                      <a:pt x="3078" y="2581"/>
                    </a:lnTo>
                    <a:cubicBezTo>
                      <a:pt x="3077" y="2581"/>
                      <a:pt x="3091" y="2587"/>
                      <a:pt x="3131" y="2608"/>
                    </a:cubicBezTo>
                    <a:lnTo>
                      <a:pt x="2918" y="2516"/>
                    </a:lnTo>
                    <a:cubicBezTo>
                      <a:pt x="2766" y="2425"/>
                      <a:pt x="2645" y="2334"/>
                      <a:pt x="2493" y="2243"/>
                    </a:cubicBezTo>
                    <a:lnTo>
                      <a:pt x="2280" y="2060"/>
                    </a:lnTo>
                    <a:lnTo>
                      <a:pt x="2189" y="1969"/>
                    </a:lnTo>
                    <a:cubicBezTo>
                      <a:pt x="2067" y="1848"/>
                      <a:pt x="1946" y="1726"/>
                      <a:pt x="1824" y="1604"/>
                    </a:cubicBezTo>
                    <a:cubicBezTo>
                      <a:pt x="1794" y="1544"/>
                      <a:pt x="1733" y="1452"/>
                      <a:pt x="1672" y="1392"/>
                    </a:cubicBezTo>
                    <a:lnTo>
                      <a:pt x="1611" y="1301"/>
                    </a:lnTo>
                    <a:cubicBezTo>
                      <a:pt x="1490" y="1149"/>
                      <a:pt x="1429" y="997"/>
                      <a:pt x="1338" y="845"/>
                    </a:cubicBezTo>
                    <a:cubicBezTo>
                      <a:pt x="1307" y="753"/>
                      <a:pt x="1247" y="693"/>
                      <a:pt x="1216" y="601"/>
                    </a:cubicBezTo>
                    <a:lnTo>
                      <a:pt x="1186" y="480"/>
                    </a:lnTo>
                    <a:cubicBezTo>
                      <a:pt x="1186" y="459"/>
                      <a:pt x="1158" y="383"/>
                      <a:pt x="1159" y="383"/>
                    </a:cubicBezTo>
                    <a:lnTo>
                      <a:pt x="1159" y="383"/>
                    </a:lnTo>
                    <a:cubicBezTo>
                      <a:pt x="1159" y="383"/>
                      <a:pt x="1166" y="400"/>
                      <a:pt x="1186" y="449"/>
                    </a:cubicBezTo>
                    <a:cubicBezTo>
                      <a:pt x="1085" y="173"/>
                      <a:pt x="902" y="1"/>
                      <a:pt x="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1937216" y="2797047"/>
                <a:ext cx="2295" cy="5307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6" y="1"/>
                    </a:moveTo>
                    <a:cubicBezTo>
                      <a:pt x="17" y="1"/>
                      <a:pt x="1" y="29"/>
                      <a:pt x="1" y="73"/>
                    </a:cubicBezTo>
                    <a:lnTo>
                      <a:pt x="31" y="73"/>
                    </a:lnTo>
                    <a:lnTo>
                      <a:pt x="31" y="13"/>
                    </a:lnTo>
                    <a:cubicBezTo>
                      <a:pt x="31" y="4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1858754" y="2681505"/>
                <a:ext cx="185396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611" extrusionOk="0">
                    <a:moveTo>
                      <a:pt x="1637" y="1"/>
                    </a:moveTo>
                    <a:cubicBezTo>
                      <a:pt x="1599" y="1"/>
                      <a:pt x="1559" y="5"/>
                      <a:pt x="1520" y="13"/>
                    </a:cubicBezTo>
                    <a:cubicBezTo>
                      <a:pt x="1216" y="134"/>
                      <a:pt x="1034" y="469"/>
                      <a:pt x="1125" y="773"/>
                    </a:cubicBezTo>
                    <a:cubicBezTo>
                      <a:pt x="1125" y="833"/>
                      <a:pt x="1155" y="894"/>
                      <a:pt x="1186" y="955"/>
                    </a:cubicBezTo>
                    <a:lnTo>
                      <a:pt x="1186" y="1016"/>
                    </a:lnTo>
                    <a:cubicBezTo>
                      <a:pt x="1186" y="1137"/>
                      <a:pt x="1186" y="1228"/>
                      <a:pt x="1186" y="1350"/>
                    </a:cubicBezTo>
                    <a:lnTo>
                      <a:pt x="1186" y="1380"/>
                    </a:lnTo>
                    <a:cubicBezTo>
                      <a:pt x="1186" y="1441"/>
                      <a:pt x="1186" y="1502"/>
                      <a:pt x="1155" y="1563"/>
                    </a:cubicBezTo>
                    <a:lnTo>
                      <a:pt x="1125" y="1624"/>
                    </a:lnTo>
                    <a:cubicBezTo>
                      <a:pt x="1125" y="1654"/>
                      <a:pt x="1125" y="1654"/>
                      <a:pt x="1125" y="1684"/>
                    </a:cubicBezTo>
                    <a:lnTo>
                      <a:pt x="1125" y="1715"/>
                    </a:lnTo>
                    <a:lnTo>
                      <a:pt x="1095" y="1776"/>
                    </a:lnTo>
                    <a:cubicBezTo>
                      <a:pt x="1064" y="1867"/>
                      <a:pt x="1034" y="1928"/>
                      <a:pt x="973" y="2019"/>
                    </a:cubicBezTo>
                    <a:lnTo>
                      <a:pt x="912" y="2080"/>
                    </a:lnTo>
                    <a:cubicBezTo>
                      <a:pt x="882" y="2140"/>
                      <a:pt x="851" y="2171"/>
                      <a:pt x="791" y="2231"/>
                    </a:cubicBezTo>
                    <a:lnTo>
                      <a:pt x="760" y="2262"/>
                    </a:lnTo>
                    <a:lnTo>
                      <a:pt x="669" y="2323"/>
                    </a:lnTo>
                    <a:lnTo>
                      <a:pt x="548" y="2383"/>
                    </a:lnTo>
                    <a:lnTo>
                      <a:pt x="487" y="2414"/>
                    </a:lnTo>
                    <a:cubicBezTo>
                      <a:pt x="183" y="2505"/>
                      <a:pt x="0" y="2839"/>
                      <a:pt x="61" y="3174"/>
                    </a:cubicBezTo>
                    <a:cubicBezTo>
                      <a:pt x="114" y="3438"/>
                      <a:pt x="351" y="3611"/>
                      <a:pt x="613" y="3611"/>
                    </a:cubicBezTo>
                    <a:cubicBezTo>
                      <a:pt x="651" y="3611"/>
                      <a:pt x="691" y="3607"/>
                      <a:pt x="730" y="3599"/>
                    </a:cubicBezTo>
                    <a:cubicBezTo>
                      <a:pt x="1855" y="3235"/>
                      <a:pt x="2584" y="1745"/>
                      <a:pt x="2189" y="438"/>
                    </a:cubicBezTo>
                    <a:cubicBezTo>
                      <a:pt x="2136" y="173"/>
                      <a:pt x="1899" y="1"/>
                      <a:pt x="1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1004205" y="2428761"/>
                <a:ext cx="124291" cy="281716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3928" extrusionOk="0">
                    <a:moveTo>
                      <a:pt x="835" y="0"/>
                    </a:moveTo>
                    <a:cubicBezTo>
                      <a:pt x="800" y="0"/>
                      <a:pt x="765" y="4"/>
                      <a:pt x="730" y="11"/>
                    </a:cubicBezTo>
                    <a:cubicBezTo>
                      <a:pt x="578" y="72"/>
                      <a:pt x="456" y="193"/>
                      <a:pt x="395" y="315"/>
                    </a:cubicBezTo>
                    <a:cubicBezTo>
                      <a:pt x="335" y="467"/>
                      <a:pt x="304" y="619"/>
                      <a:pt x="335" y="771"/>
                    </a:cubicBezTo>
                    <a:cubicBezTo>
                      <a:pt x="426" y="983"/>
                      <a:pt x="487" y="1227"/>
                      <a:pt x="487" y="1439"/>
                    </a:cubicBezTo>
                    <a:lnTo>
                      <a:pt x="487" y="1500"/>
                    </a:lnTo>
                    <a:lnTo>
                      <a:pt x="487" y="1622"/>
                    </a:lnTo>
                    <a:lnTo>
                      <a:pt x="487" y="1986"/>
                    </a:lnTo>
                    <a:lnTo>
                      <a:pt x="487" y="2047"/>
                    </a:lnTo>
                    <a:cubicBezTo>
                      <a:pt x="487" y="2078"/>
                      <a:pt x="487" y="2108"/>
                      <a:pt x="456" y="2199"/>
                    </a:cubicBezTo>
                    <a:cubicBezTo>
                      <a:pt x="456" y="2321"/>
                      <a:pt x="426" y="2412"/>
                      <a:pt x="395" y="2503"/>
                    </a:cubicBezTo>
                    <a:lnTo>
                      <a:pt x="365" y="2594"/>
                    </a:lnTo>
                    <a:cubicBezTo>
                      <a:pt x="358" y="2609"/>
                      <a:pt x="352" y="2619"/>
                      <a:pt x="348" y="2623"/>
                    </a:cubicBezTo>
                    <a:lnTo>
                      <a:pt x="348" y="2623"/>
                    </a:lnTo>
                    <a:cubicBezTo>
                      <a:pt x="358" y="2599"/>
                      <a:pt x="365" y="2578"/>
                      <a:pt x="365" y="2564"/>
                    </a:cubicBezTo>
                    <a:lnTo>
                      <a:pt x="365" y="2564"/>
                    </a:lnTo>
                    <a:cubicBezTo>
                      <a:pt x="346" y="2602"/>
                      <a:pt x="339" y="2627"/>
                      <a:pt x="343" y="2627"/>
                    </a:cubicBezTo>
                    <a:cubicBezTo>
                      <a:pt x="344" y="2627"/>
                      <a:pt x="346" y="2626"/>
                      <a:pt x="348" y="2623"/>
                    </a:cubicBezTo>
                    <a:lnTo>
                      <a:pt x="348" y="2623"/>
                    </a:lnTo>
                    <a:cubicBezTo>
                      <a:pt x="337" y="2651"/>
                      <a:pt x="320" y="2684"/>
                      <a:pt x="304" y="2716"/>
                    </a:cubicBezTo>
                    <a:cubicBezTo>
                      <a:pt x="274" y="2807"/>
                      <a:pt x="213" y="2898"/>
                      <a:pt x="152" y="3020"/>
                    </a:cubicBezTo>
                    <a:cubicBezTo>
                      <a:pt x="0" y="3293"/>
                      <a:pt x="91" y="3658"/>
                      <a:pt x="335" y="3841"/>
                    </a:cubicBezTo>
                    <a:cubicBezTo>
                      <a:pt x="424" y="3900"/>
                      <a:pt x="523" y="3927"/>
                      <a:pt x="620" y="3927"/>
                    </a:cubicBezTo>
                    <a:cubicBezTo>
                      <a:pt x="821" y="3927"/>
                      <a:pt x="1013" y="3812"/>
                      <a:pt x="1095" y="3628"/>
                    </a:cubicBezTo>
                    <a:cubicBezTo>
                      <a:pt x="1642" y="2655"/>
                      <a:pt x="1733" y="1500"/>
                      <a:pt x="1398" y="467"/>
                    </a:cubicBezTo>
                    <a:cubicBezTo>
                      <a:pt x="1345" y="198"/>
                      <a:pt x="1101" y="0"/>
                      <a:pt x="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1041284" y="2997650"/>
                <a:ext cx="241983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15" extrusionOk="0">
                    <a:moveTo>
                      <a:pt x="572" y="1"/>
                    </a:moveTo>
                    <a:cubicBezTo>
                      <a:pt x="370" y="1"/>
                      <a:pt x="174" y="109"/>
                      <a:pt x="91" y="316"/>
                    </a:cubicBezTo>
                    <a:cubicBezTo>
                      <a:pt x="30" y="468"/>
                      <a:pt x="0" y="620"/>
                      <a:pt x="61" y="772"/>
                    </a:cubicBezTo>
                    <a:cubicBezTo>
                      <a:pt x="91" y="924"/>
                      <a:pt x="182" y="1045"/>
                      <a:pt x="304" y="1137"/>
                    </a:cubicBezTo>
                    <a:cubicBezTo>
                      <a:pt x="1033" y="1501"/>
                      <a:pt x="1824" y="1714"/>
                      <a:pt x="2614" y="1714"/>
                    </a:cubicBezTo>
                    <a:cubicBezTo>
                      <a:pt x="3374" y="1653"/>
                      <a:pt x="3374" y="529"/>
                      <a:pt x="2614" y="468"/>
                    </a:cubicBezTo>
                    <a:cubicBezTo>
                      <a:pt x="2462" y="468"/>
                      <a:pt x="2280" y="468"/>
                      <a:pt x="2097" y="438"/>
                    </a:cubicBezTo>
                    <a:lnTo>
                      <a:pt x="1945" y="438"/>
                    </a:lnTo>
                    <a:lnTo>
                      <a:pt x="1702" y="377"/>
                    </a:lnTo>
                    <a:cubicBezTo>
                      <a:pt x="1550" y="346"/>
                      <a:pt x="1398" y="286"/>
                      <a:pt x="1246" y="255"/>
                    </a:cubicBezTo>
                    <a:lnTo>
                      <a:pt x="1003" y="134"/>
                    </a:lnTo>
                    <a:cubicBezTo>
                      <a:pt x="961" y="134"/>
                      <a:pt x="933" y="119"/>
                      <a:pt x="910" y="110"/>
                    </a:cubicBezTo>
                    <a:lnTo>
                      <a:pt x="910" y="110"/>
                    </a:lnTo>
                    <a:cubicBezTo>
                      <a:pt x="890" y="92"/>
                      <a:pt x="863" y="73"/>
                      <a:pt x="851" y="73"/>
                    </a:cubicBezTo>
                    <a:cubicBezTo>
                      <a:pt x="764" y="24"/>
                      <a:pt x="667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2445140" y="2734722"/>
                <a:ext cx="72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2405909" y="2708544"/>
                <a:ext cx="3227" cy="3514"/>
              </a:xfrm>
              <a:custGeom>
                <a:avLst/>
                <a:gdLst/>
                <a:ahLst/>
                <a:cxnLst/>
                <a:rect l="l" t="t" r="r" b="b"/>
                <a:pathLst>
                  <a:path w="45" h="49" extrusionOk="0">
                    <a:moveTo>
                      <a:pt x="1" y="0"/>
                    </a:moveTo>
                    <a:cubicBezTo>
                      <a:pt x="1" y="19"/>
                      <a:pt x="34" y="49"/>
                      <a:pt x="40" y="49"/>
                    </a:cubicBezTo>
                    <a:cubicBezTo>
                      <a:pt x="44" y="49"/>
                      <a:pt x="36" y="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2347099" y="2623483"/>
                <a:ext cx="2152" cy="3586"/>
              </a:xfrm>
              <a:custGeom>
                <a:avLst/>
                <a:gdLst/>
                <a:ahLst/>
                <a:cxnLst/>
                <a:rect l="l" t="t" r="r" b="b"/>
                <a:pathLst>
                  <a:path w="30" h="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9"/>
                      <a:pt x="22" y="49"/>
                      <a:pt x="26" y="49"/>
                    </a:cubicBezTo>
                    <a:cubicBezTo>
                      <a:pt x="29" y="49"/>
                      <a:pt x="24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84;p3"/>
            <p:cNvSpPr/>
            <p:nvPr/>
          </p:nvSpPr>
          <p:spPr>
            <a:xfrm rot="1671585" flipH="1">
              <a:off x="8483095" y="4625758"/>
              <a:ext cx="161690" cy="600964"/>
            </a:xfrm>
            <a:custGeom>
              <a:avLst/>
              <a:gdLst/>
              <a:ahLst/>
              <a:cxnLst/>
              <a:rect l="l" t="t" r="r" b="b"/>
              <a:pathLst>
                <a:path w="9363" h="34800" extrusionOk="0">
                  <a:moveTo>
                    <a:pt x="2805" y="0"/>
                  </a:moveTo>
                  <a:cubicBezTo>
                    <a:pt x="2464" y="0"/>
                    <a:pt x="2115" y="83"/>
                    <a:pt x="1764" y="270"/>
                  </a:cubicBezTo>
                  <a:cubicBezTo>
                    <a:pt x="487" y="909"/>
                    <a:pt x="31" y="2216"/>
                    <a:pt x="1" y="3675"/>
                  </a:cubicBezTo>
                  <a:lnTo>
                    <a:pt x="1" y="3948"/>
                  </a:lnTo>
                  <a:cubicBezTo>
                    <a:pt x="1" y="5741"/>
                    <a:pt x="578" y="7717"/>
                    <a:pt x="943" y="9115"/>
                  </a:cubicBezTo>
                  <a:cubicBezTo>
                    <a:pt x="1703" y="11851"/>
                    <a:pt x="2432" y="14587"/>
                    <a:pt x="3010" y="17383"/>
                  </a:cubicBezTo>
                  <a:cubicBezTo>
                    <a:pt x="3040" y="17504"/>
                    <a:pt x="3071" y="17626"/>
                    <a:pt x="3101" y="17778"/>
                  </a:cubicBezTo>
                  <a:cubicBezTo>
                    <a:pt x="3405" y="19267"/>
                    <a:pt x="3679" y="20726"/>
                    <a:pt x="3891" y="22246"/>
                  </a:cubicBezTo>
                  <a:cubicBezTo>
                    <a:pt x="3952" y="22763"/>
                    <a:pt x="4013" y="23280"/>
                    <a:pt x="4074" y="23796"/>
                  </a:cubicBezTo>
                  <a:cubicBezTo>
                    <a:pt x="4104" y="23948"/>
                    <a:pt x="4134" y="24100"/>
                    <a:pt x="4134" y="24222"/>
                  </a:cubicBezTo>
                  <a:cubicBezTo>
                    <a:pt x="4499" y="27748"/>
                    <a:pt x="4499" y="31243"/>
                    <a:pt x="4590" y="34800"/>
                  </a:cubicBezTo>
                  <a:lnTo>
                    <a:pt x="6657" y="34800"/>
                  </a:lnTo>
                  <a:cubicBezTo>
                    <a:pt x="7022" y="33827"/>
                    <a:pt x="7326" y="32854"/>
                    <a:pt x="7630" y="31851"/>
                  </a:cubicBezTo>
                  <a:cubicBezTo>
                    <a:pt x="7782" y="31334"/>
                    <a:pt x="7904" y="30818"/>
                    <a:pt x="8025" y="30301"/>
                  </a:cubicBezTo>
                  <a:cubicBezTo>
                    <a:pt x="8785" y="27231"/>
                    <a:pt x="9211" y="24100"/>
                    <a:pt x="9332" y="20939"/>
                  </a:cubicBezTo>
                  <a:cubicBezTo>
                    <a:pt x="9332" y="20848"/>
                    <a:pt x="9332" y="20787"/>
                    <a:pt x="9332" y="20726"/>
                  </a:cubicBezTo>
                  <a:cubicBezTo>
                    <a:pt x="9363" y="19967"/>
                    <a:pt x="9363" y="19176"/>
                    <a:pt x="9363" y="18416"/>
                  </a:cubicBezTo>
                  <a:cubicBezTo>
                    <a:pt x="9332" y="16258"/>
                    <a:pt x="9211" y="14100"/>
                    <a:pt x="8967" y="11942"/>
                  </a:cubicBezTo>
                  <a:cubicBezTo>
                    <a:pt x="8967" y="11851"/>
                    <a:pt x="8967" y="11760"/>
                    <a:pt x="8967" y="11669"/>
                  </a:cubicBezTo>
                  <a:cubicBezTo>
                    <a:pt x="8876" y="10969"/>
                    <a:pt x="8785" y="10240"/>
                    <a:pt x="8663" y="9541"/>
                  </a:cubicBezTo>
                  <a:cubicBezTo>
                    <a:pt x="8633" y="9206"/>
                    <a:pt x="8572" y="8872"/>
                    <a:pt x="8511" y="8568"/>
                  </a:cubicBezTo>
                  <a:cubicBezTo>
                    <a:pt x="8481" y="8386"/>
                    <a:pt x="8451" y="8234"/>
                    <a:pt x="8420" y="8082"/>
                  </a:cubicBezTo>
                  <a:cubicBezTo>
                    <a:pt x="8055" y="6167"/>
                    <a:pt x="7356" y="4343"/>
                    <a:pt x="6353" y="2702"/>
                  </a:cubicBezTo>
                  <a:cubicBezTo>
                    <a:pt x="5543" y="1450"/>
                    <a:pt x="4238" y="0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3"/>
            <p:cNvGrpSpPr/>
            <p:nvPr/>
          </p:nvGrpSpPr>
          <p:grpSpPr>
            <a:xfrm rot="1671164" flipH="1">
              <a:off x="8477704" y="4684390"/>
              <a:ext cx="101858" cy="522828"/>
              <a:chOff x="12357048" y="2112958"/>
              <a:chExt cx="423006" cy="2171251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395777" y="2112958"/>
                <a:ext cx="294913" cy="2171251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0274" extrusionOk="0">
                    <a:moveTo>
                      <a:pt x="672" y="1"/>
                    </a:moveTo>
                    <a:cubicBezTo>
                      <a:pt x="338" y="1"/>
                      <a:pt x="1" y="279"/>
                      <a:pt x="130" y="701"/>
                    </a:cubicBezTo>
                    <a:cubicBezTo>
                      <a:pt x="707" y="2738"/>
                      <a:pt x="1193" y="4805"/>
                      <a:pt x="1558" y="6902"/>
                    </a:cubicBezTo>
                    <a:cubicBezTo>
                      <a:pt x="2926" y="14379"/>
                      <a:pt x="3078" y="22009"/>
                      <a:pt x="2014" y="29516"/>
                    </a:cubicBezTo>
                    <a:cubicBezTo>
                      <a:pt x="1941" y="29971"/>
                      <a:pt x="2293" y="30274"/>
                      <a:pt x="2607" y="30274"/>
                    </a:cubicBezTo>
                    <a:cubicBezTo>
                      <a:pt x="2818" y="30274"/>
                      <a:pt x="3011" y="30138"/>
                      <a:pt x="3047" y="29820"/>
                    </a:cubicBezTo>
                    <a:cubicBezTo>
                      <a:pt x="3382" y="27662"/>
                      <a:pt x="3595" y="25474"/>
                      <a:pt x="3716" y="23316"/>
                    </a:cubicBezTo>
                    <a:cubicBezTo>
                      <a:pt x="4111" y="15595"/>
                      <a:pt x="3260" y="7844"/>
                      <a:pt x="1193" y="397"/>
                    </a:cubicBezTo>
                    <a:cubicBezTo>
                      <a:pt x="1109" y="121"/>
                      <a:pt x="891" y="1"/>
                      <a:pt x="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12357048" y="2587606"/>
                <a:ext cx="22900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730" extrusionOk="0">
                    <a:moveTo>
                      <a:pt x="592" y="0"/>
                    </a:moveTo>
                    <a:cubicBezTo>
                      <a:pt x="557" y="0"/>
                      <a:pt x="522" y="3"/>
                      <a:pt x="487" y="10"/>
                    </a:cubicBezTo>
                    <a:cubicBezTo>
                      <a:pt x="153" y="132"/>
                      <a:pt x="1" y="466"/>
                      <a:pt x="92" y="801"/>
                    </a:cubicBezTo>
                    <a:cubicBezTo>
                      <a:pt x="335" y="2108"/>
                      <a:pt x="1217" y="3202"/>
                      <a:pt x="2463" y="3719"/>
                    </a:cubicBezTo>
                    <a:cubicBezTo>
                      <a:pt x="2498" y="3726"/>
                      <a:pt x="2533" y="3729"/>
                      <a:pt x="2568" y="3729"/>
                    </a:cubicBezTo>
                    <a:cubicBezTo>
                      <a:pt x="2834" y="3729"/>
                      <a:pt x="3078" y="3532"/>
                      <a:pt x="3132" y="3263"/>
                    </a:cubicBezTo>
                    <a:cubicBezTo>
                      <a:pt x="3192" y="2959"/>
                      <a:pt x="3040" y="2624"/>
                      <a:pt x="2736" y="2503"/>
                    </a:cubicBezTo>
                    <a:lnTo>
                      <a:pt x="2645" y="2473"/>
                    </a:lnTo>
                    <a:lnTo>
                      <a:pt x="2493" y="2412"/>
                    </a:lnTo>
                    <a:cubicBezTo>
                      <a:pt x="2402" y="2321"/>
                      <a:pt x="2280" y="2260"/>
                      <a:pt x="2189" y="2199"/>
                    </a:cubicBezTo>
                    <a:cubicBezTo>
                      <a:pt x="2129" y="2138"/>
                      <a:pt x="2098" y="2108"/>
                      <a:pt x="2037" y="2077"/>
                    </a:cubicBezTo>
                    <a:lnTo>
                      <a:pt x="1977" y="2017"/>
                    </a:lnTo>
                    <a:cubicBezTo>
                      <a:pt x="1885" y="1925"/>
                      <a:pt x="1794" y="1834"/>
                      <a:pt x="1703" y="1713"/>
                    </a:cubicBezTo>
                    <a:lnTo>
                      <a:pt x="1581" y="1561"/>
                    </a:lnTo>
                    <a:lnTo>
                      <a:pt x="1551" y="1500"/>
                    </a:lnTo>
                    <a:cubicBezTo>
                      <a:pt x="1490" y="1378"/>
                      <a:pt x="1399" y="1257"/>
                      <a:pt x="1338" y="1135"/>
                    </a:cubicBezTo>
                    <a:cubicBezTo>
                      <a:pt x="1338" y="1074"/>
                      <a:pt x="1277" y="983"/>
                      <a:pt x="1277" y="953"/>
                    </a:cubicBezTo>
                    <a:cubicBezTo>
                      <a:pt x="1277" y="922"/>
                      <a:pt x="1247" y="892"/>
                      <a:pt x="1247" y="862"/>
                    </a:cubicBezTo>
                    <a:lnTo>
                      <a:pt x="1247" y="892"/>
                    </a:lnTo>
                    <a:cubicBezTo>
                      <a:pt x="1217" y="740"/>
                      <a:pt x="1156" y="618"/>
                      <a:pt x="1156" y="466"/>
                    </a:cubicBezTo>
                    <a:cubicBezTo>
                      <a:pt x="1102" y="198"/>
                      <a:pt x="858" y="0"/>
                      <a:pt x="5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2629585" y="2982930"/>
                <a:ext cx="150469" cy="22642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157" extrusionOk="0">
                    <a:moveTo>
                      <a:pt x="1520" y="0"/>
                    </a:moveTo>
                    <a:cubicBezTo>
                      <a:pt x="1186" y="0"/>
                      <a:pt x="943" y="274"/>
                      <a:pt x="973" y="608"/>
                    </a:cubicBezTo>
                    <a:lnTo>
                      <a:pt x="973" y="851"/>
                    </a:lnTo>
                    <a:cubicBezTo>
                      <a:pt x="943" y="1003"/>
                      <a:pt x="912" y="1125"/>
                      <a:pt x="882" y="1277"/>
                    </a:cubicBezTo>
                    <a:cubicBezTo>
                      <a:pt x="821" y="1398"/>
                      <a:pt x="760" y="1550"/>
                      <a:pt x="669" y="1672"/>
                    </a:cubicBezTo>
                    <a:cubicBezTo>
                      <a:pt x="578" y="1793"/>
                      <a:pt x="487" y="1885"/>
                      <a:pt x="395" y="1976"/>
                    </a:cubicBezTo>
                    <a:lnTo>
                      <a:pt x="365" y="2006"/>
                    </a:lnTo>
                    <a:cubicBezTo>
                      <a:pt x="91" y="2189"/>
                      <a:pt x="0" y="2553"/>
                      <a:pt x="122" y="2857"/>
                    </a:cubicBezTo>
                    <a:cubicBezTo>
                      <a:pt x="204" y="3041"/>
                      <a:pt x="396" y="3157"/>
                      <a:pt x="596" y="3157"/>
                    </a:cubicBezTo>
                    <a:cubicBezTo>
                      <a:pt x="693" y="3157"/>
                      <a:pt x="792" y="3130"/>
                      <a:pt x="882" y="3070"/>
                    </a:cubicBezTo>
                    <a:cubicBezTo>
                      <a:pt x="1642" y="2492"/>
                      <a:pt x="2098" y="1581"/>
                      <a:pt x="2067" y="608"/>
                    </a:cubicBezTo>
                    <a:cubicBezTo>
                      <a:pt x="2067" y="274"/>
                      <a:pt x="1824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3"/>
          <p:cNvGrpSpPr/>
          <p:nvPr/>
        </p:nvGrpSpPr>
        <p:grpSpPr>
          <a:xfrm>
            <a:off x="2645005" y="3745549"/>
            <a:ext cx="7091263" cy="2633637"/>
            <a:chOff x="2645005" y="3745549"/>
            <a:chExt cx="7091263" cy="2633637"/>
          </a:xfrm>
        </p:grpSpPr>
        <p:sp>
          <p:nvSpPr>
            <p:cNvPr id="263" name="Google Shape;263;p13"/>
            <p:cNvSpPr/>
            <p:nvPr/>
          </p:nvSpPr>
          <p:spPr>
            <a:xfrm rot="-4980134" flipH="1">
              <a:off x="5288663" y="1600858"/>
              <a:ext cx="1803947" cy="6923019"/>
            </a:xfrm>
            <a:custGeom>
              <a:avLst/>
              <a:gdLst/>
              <a:ahLst/>
              <a:cxnLst/>
              <a:rect l="l" t="t" r="r" b="b"/>
              <a:pathLst>
                <a:path w="120756" h="234202" extrusionOk="0">
                  <a:moveTo>
                    <a:pt x="94495" y="471"/>
                  </a:moveTo>
                  <a:cubicBezTo>
                    <a:pt x="85796" y="300"/>
                    <a:pt x="71283" y="8035"/>
                    <a:pt x="68538" y="15208"/>
                  </a:cubicBezTo>
                  <a:cubicBezTo>
                    <a:pt x="65793" y="22381"/>
                    <a:pt x="79835" y="35395"/>
                    <a:pt x="78024" y="43509"/>
                  </a:cubicBezTo>
                  <a:cubicBezTo>
                    <a:pt x="76213" y="51623"/>
                    <a:pt x="59356" y="55928"/>
                    <a:pt x="57674" y="63892"/>
                  </a:cubicBezTo>
                  <a:cubicBezTo>
                    <a:pt x="55992" y="71856"/>
                    <a:pt x="73182" y="81664"/>
                    <a:pt x="67932" y="91293"/>
                  </a:cubicBezTo>
                  <a:cubicBezTo>
                    <a:pt x="62682" y="100922"/>
                    <a:pt x="31871" y="108338"/>
                    <a:pt x="26173" y="121665"/>
                  </a:cubicBezTo>
                  <a:cubicBezTo>
                    <a:pt x="20475" y="134992"/>
                    <a:pt x="38075" y="157819"/>
                    <a:pt x="33743" y="171257"/>
                  </a:cubicBezTo>
                  <a:cubicBezTo>
                    <a:pt x="29411" y="184695"/>
                    <a:pt x="1816" y="192003"/>
                    <a:pt x="183" y="202291"/>
                  </a:cubicBezTo>
                  <a:cubicBezTo>
                    <a:pt x="-1449" y="212579"/>
                    <a:pt x="7961" y="230422"/>
                    <a:pt x="23948" y="232984"/>
                  </a:cubicBezTo>
                  <a:cubicBezTo>
                    <a:pt x="39935" y="235546"/>
                    <a:pt x="83560" y="235572"/>
                    <a:pt x="96104" y="217665"/>
                  </a:cubicBezTo>
                  <a:cubicBezTo>
                    <a:pt x="108648" y="199759"/>
                    <a:pt x="95109" y="159117"/>
                    <a:pt x="99213" y="125545"/>
                  </a:cubicBezTo>
                  <a:cubicBezTo>
                    <a:pt x="103318" y="91973"/>
                    <a:pt x="121517" y="37078"/>
                    <a:pt x="120731" y="16232"/>
                  </a:cubicBezTo>
                  <a:cubicBezTo>
                    <a:pt x="119945" y="-4614"/>
                    <a:pt x="103194" y="642"/>
                    <a:pt x="94495" y="4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264" name="Google Shape;264;p13"/>
            <p:cNvGrpSpPr/>
            <p:nvPr/>
          </p:nvGrpSpPr>
          <p:grpSpPr>
            <a:xfrm>
              <a:off x="8074884" y="4281001"/>
              <a:ext cx="711788" cy="958088"/>
              <a:chOff x="169882" y="4025211"/>
              <a:chExt cx="1086700" cy="1462730"/>
            </a:xfrm>
          </p:grpSpPr>
          <p:sp>
            <p:nvSpPr>
              <p:cNvPr id="265" name="Google Shape;265;p13"/>
              <p:cNvSpPr/>
              <p:nvPr/>
            </p:nvSpPr>
            <p:spPr>
              <a:xfrm>
                <a:off x="169882" y="4403160"/>
                <a:ext cx="730369" cy="1083813"/>
              </a:xfrm>
              <a:custGeom>
                <a:avLst/>
                <a:gdLst/>
                <a:ahLst/>
                <a:cxnLst/>
                <a:rect l="l" t="t" r="r" b="b"/>
                <a:pathLst>
                  <a:path w="22737" h="33740" extrusionOk="0">
                    <a:moveTo>
                      <a:pt x="2350" y="0"/>
                    </a:moveTo>
                    <a:cubicBezTo>
                      <a:pt x="2138" y="0"/>
                      <a:pt x="1935" y="41"/>
                      <a:pt x="1733" y="122"/>
                    </a:cubicBezTo>
                    <a:cubicBezTo>
                      <a:pt x="0" y="912"/>
                      <a:pt x="2037" y="4407"/>
                      <a:pt x="2584" y="5502"/>
                    </a:cubicBezTo>
                    <a:cubicBezTo>
                      <a:pt x="3830" y="7964"/>
                      <a:pt x="5228" y="10335"/>
                      <a:pt x="6778" y="12614"/>
                    </a:cubicBezTo>
                    <a:lnTo>
                      <a:pt x="6991" y="12949"/>
                    </a:lnTo>
                    <a:cubicBezTo>
                      <a:pt x="7812" y="14164"/>
                      <a:pt x="8663" y="15350"/>
                      <a:pt x="9484" y="16535"/>
                    </a:cubicBezTo>
                    <a:cubicBezTo>
                      <a:pt x="9544" y="16596"/>
                      <a:pt x="9605" y="16657"/>
                      <a:pt x="9636" y="16718"/>
                    </a:cubicBezTo>
                    <a:cubicBezTo>
                      <a:pt x="11277" y="19028"/>
                      <a:pt x="12949" y="21338"/>
                      <a:pt x="14529" y="23709"/>
                    </a:cubicBezTo>
                    <a:lnTo>
                      <a:pt x="14620" y="23861"/>
                    </a:lnTo>
                    <a:lnTo>
                      <a:pt x="14651" y="23921"/>
                    </a:lnTo>
                    <a:cubicBezTo>
                      <a:pt x="15836" y="25684"/>
                      <a:pt x="16900" y="27538"/>
                      <a:pt x="17842" y="29453"/>
                    </a:cubicBezTo>
                    <a:cubicBezTo>
                      <a:pt x="17842" y="29484"/>
                      <a:pt x="17873" y="29514"/>
                      <a:pt x="17873" y="29545"/>
                    </a:cubicBezTo>
                    <a:cubicBezTo>
                      <a:pt x="18541" y="30912"/>
                      <a:pt x="19149" y="32311"/>
                      <a:pt x="19697" y="33739"/>
                    </a:cubicBezTo>
                    <a:lnTo>
                      <a:pt x="22736" y="33739"/>
                    </a:lnTo>
                    <a:cubicBezTo>
                      <a:pt x="21946" y="30396"/>
                      <a:pt x="20943" y="27052"/>
                      <a:pt x="19818" y="23800"/>
                    </a:cubicBezTo>
                    <a:cubicBezTo>
                      <a:pt x="19788" y="23709"/>
                      <a:pt x="19757" y="23648"/>
                      <a:pt x="19727" y="23557"/>
                    </a:cubicBezTo>
                    <a:cubicBezTo>
                      <a:pt x="19636" y="23313"/>
                      <a:pt x="19545" y="23040"/>
                      <a:pt x="19453" y="22797"/>
                    </a:cubicBezTo>
                    <a:cubicBezTo>
                      <a:pt x="18754" y="20943"/>
                      <a:pt x="17994" y="19058"/>
                      <a:pt x="17174" y="17234"/>
                    </a:cubicBezTo>
                    <a:cubicBezTo>
                      <a:pt x="17143" y="17143"/>
                      <a:pt x="17082" y="17022"/>
                      <a:pt x="17052" y="16930"/>
                    </a:cubicBezTo>
                    <a:cubicBezTo>
                      <a:pt x="15563" y="13678"/>
                      <a:pt x="13800" y="10547"/>
                      <a:pt x="11733" y="7660"/>
                    </a:cubicBezTo>
                    <a:lnTo>
                      <a:pt x="11611" y="7508"/>
                    </a:lnTo>
                    <a:cubicBezTo>
                      <a:pt x="11095" y="6778"/>
                      <a:pt x="10517" y="6079"/>
                      <a:pt x="9970" y="5380"/>
                    </a:cubicBezTo>
                    <a:cubicBezTo>
                      <a:pt x="9575" y="4955"/>
                      <a:pt x="9210" y="4529"/>
                      <a:pt x="8784" y="4103"/>
                    </a:cubicBezTo>
                    <a:cubicBezTo>
                      <a:pt x="8724" y="4012"/>
                      <a:pt x="8632" y="3952"/>
                      <a:pt x="8572" y="3860"/>
                    </a:cubicBezTo>
                    <a:cubicBezTo>
                      <a:pt x="7021" y="2310"/>
                      <a:pt x="5228" y="942"/>
                      <a:pt x="3313" y="213"/>
                    </a:cubicBezTo>
                    <a:cubicBezTo>
                      <a:pt x="3100" y="152"/>
                      <a:pt x="2888" y="61"/>
                      <a:pt x="2675" y="30"/>
                    </a:cubicBezTo>
                    <a:cubicBezTo>
                      <a:pt x="2563" y="10"/>
                      <a:pt x="2455" y="0"/>
                      <a:pt x="2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413295" y="4025211"/>
                <a:ext cx="659764" cy="1462730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45536" extrusionOk="0">
                    <a:moveTo>
                      <a:pt x="3310" y="1"/>
                    </a:moveTo>
                    <a:cubicBezTo>
                      <a:pt x="1453" y="1"/>
                      <a:pt x="0" y="2059"/>
                      <a:pt x="234" y="4441"/>
                    </a:cubicBezTo>
                    <a:cubicBezTo>
                      <a:pt x="416" y="6295"/>
                      <a:pt x="1389" y="7936"/>
                      <a:pt x="2210" y="9486"/>
                    </a:cubicBezTo>
                    <a:cubicBezTo>
                      <a:pt x="2817" y="10611"/>
                      <a:pt x="3425" y="11705"/>
                      <a:pt x="4003" y="12800"/>
                    </a:cubicBezTo>
                    <a:lnTo>
                      <a:pt x="4276" y="13286"/>
                    </a:lnTo>
                    <a:lnTo>
                      <a:pt x="5614" y="15687"/>
                    </a:lnTo>
                    <a:cubicBezTo>
                      <a:pt x="6283" y="16933"/>
                      <a:pt x="6982" y="18210"/>
                      <a:pt x="7620" y="19487"/>
                    </a:cubicBezTo>
                    <a:cubicBezTo>
                      <a:pt x="7742" y="19699"/>
                      <a:pt x="7863" y="19942"/>
                      <a:pt x="7985" y="20186"/>
                    </a:cubicBezTo>
                    <a:cubicBezTo>
                      <a:pt x="9383" y="22952"/>
                      <a:pt x="10629" y="25839"/>
                      <a:pt x="11723" y="28788"/>
                    </a:cubicBezTo>
                    <a:cubicBezTo>
                      <a:pt x="11906" y="29304"/>
                      <a:pt x="12088" y="29882"/>
                      <a:pt x="12270" y="30459"/>
                    </a:cubicBezTo>
                    <a:cubicBezTo>
                      <a:pt x="12331" y="30581"/>
                      <a:pt x="12362" y="30672"/>
                      <a:pt x="12392" y="30794"/>
                    </a:cubicBezTo>
                    <a:cubicBezTo>
                      <a:pt x="13912" y="35627"/>
                      <a:pt x="15158" y="40551"/>
                      <a:pt x="16161" y="45536"/>
                    </a:cubicBezTo>
                    <a:lnTo>
                      <a:pt x="20538" y="45536"/>
                    </a:lnTo>
                    <a:cubicBezTo>
                      <a:pt x="20417" y="42952"/>
                      <a:pt x="20234" y="40399"/>
                      <a:pt x="20052" y="37845"/>
                    </a:cubicBezTo>
                    <a:cubicBezTo>
                      <a:pt x="19778" y="33924"/>
                      <a:pt x="19170" y="30064"/>
                      <a:pt x="18228" y="26295"/>
                    </a:cubicBezTo>
                    <a:cubicBezTo>
                      <a:pt x="18198" y="26204"/>
                      <a:pt x="18167" y="26113"/>
                      <a:pt x="18167" y="26022"/>
                    </a:cubicBezTo>
                    <a:cubicBezTo>
                      <a:pt x="17438" y="23134"/>
                      <a:pt x="16526" y="20307"/>
                      <a:pt x="15401" y="17541"/>
                    </a:cubicBezTo>
                    <a:cubicBezTo>
                      <a:pt x="15188" y="16994"/>
                      <a:pt x="14976" y="16447"/>
                      <a:pt x="14763" y="15930"/>
                    </a:cubicBezTo>
                    <a:cubicBezTo>
                      <a:pt x="14702" y="15839"/>
                      <a:pt x="14672" y="15718"/>
                      <a:pt x="14641" y="15626"/>
                    </a:cubicBezTo>
                    <a:cubicBezTo>
                      <a:pt x="13638" y="13286"/>
                      <a:pt x="12483" y="10976"/>
                      <a:pt x="11207" y="8787"/>
                    </a:cubicBezTo>
                    <a:lnTo>
                      <a:pt x="11024" y="8423"/>
                    </a:lnTo>
                    <a:lnTo>
                      <a:pt x="10933" y="8331"/>
                    </a:lnTo>
                    <a:cubicBezTo>
                      <a:pt x="9322" y="5596"/>
                      <a:pt x="7559" y="2374"/>
                      <a:pt x="5067" y="611"/>
                    </a:cubicBezTo>
                    <a:cubicBezTo>
                      <a:pt x="4468" y="188"/>
                      <a:pt x="387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955819" y="4370074"/>
                <a:ext cx="300763" cy="1117863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34800" extrusionOk="0">
                    <a:moveTo>
                      <a:pt x="2805" y="0"/>
                    </a:moveTo>
                    <a:cubicBezTo>
                      <a:pt x="2464" y="0"/>
                      <a:pt x="2115" y="83"/>
                      <a:pt x="1764" y="270"/>
                    </a:cubicBezTo>
                    <a:cubicBezTo>
                      <a:pt x="487" y="909"/>
                      <a:pt x="31" y="2216"/>
                      <a:pt x="1" y="3675"/>
                    </a:cubicBezTo>
                    <a:lnTo>
                      <a:pt x="1" y="3948"/>
                    </a:lnTo>
                    <a:cubicBezTo>
                      <a:pt x="1" y="5741"/>
                      <a:pt x="578" y="7717"/>
                      <a:pt x="943" y="9115"/>
                    </a:cubicBezTo>
                    <a:cubicBezTo>
                      <a:pt x="1703" y="11851"/>
                      <a:pt x="2432" y="14587"/>
                      <a:pt x="3010" y="17383"/>
                    </a:cubicBezTo>
                    <a:cubicBezTo>
                      <a:pt x="3040" y="17504"/>
                      <a:pt x="3071" y="17626"/>
                      <a:pt x="3101" y="17778"/>
                    </a:cubicBezTo>
                    <a:cubicBezTo>
                      <a:pt x="3405" y="19267"/>
                      <a:pt x="3679" y="20726"/>
                      <a:pt x="3891" y="22246"/>
                    </a:cubicBezTo>
                    <a:cubicBezTo>
                      <a:pt x="3952" y="22763"/>
                      <a:pt x="4013" y="23280"/>
                      <a:pt x="4074" y="23796"/>
                    </a:cubicBezTo>
                    <a:cubicBezTo>
                      <a:pt x="4104" y="23948"/>
                      <a:pt x="4134" y="24100"/>
                      <a:pt x="4134" y="24222"/>
                    </a:cubicBezTo>
                    <a:cubicBezTo>
                      <a:pt x="4499" y="27748"/>
                      <a:pt x="4499" y="31243"/>
                      <a:pt x="4590" y="34800"/>
                    </a:cubicBezTo>
                    <a:lnTo>
                      <a:pt x="6657" y="34800"/>
                    </a:lnTo>
                    <a:cubicBezTo>
                      <a:pt x="7022" y="33827"/>
                      <a:pt x="7326" y="32854"/>
                      <a:pt x="7630" y="31851"/>
                    </a:cubicBezTo>
                    <a:cubicBezTo>
                      <a:pt x="7782" y="31334"/>
                      <a:pt x="7904" y="30818"/>
                      <a:pt x="8025" y="30301"/>
                    </a:cubicBezTo>
                    <a:cubicBezTo>
                      <a:pt x="8785" y="27231"/>
                      <a:pt x="9211" y="24100"/>
                      <a:pt x="9332" y="20939"/>
                    </a:cubicBezTo>
                    <a:cubicBezTo>
                      <a:pt x="9332" y="20848"/>
                      <a:pt x="9332" y="20787"/>
                      <a:pt x="9332" y="20726"/>
                    </a:cubicBezTo>
                    <a:cubicBezTo>
                      <a:pt x="9363" y="19967"/>
                      <a:pt x="9363" y="19176"/>
                      <a:pt x="9363" y="18416"/>
                    </a:cubicBezTo>
                    <a:cubicBezTo>
                      <a:pt x="9332" y="16258"/>
                      <a:pt x="9211" y="14100"/>
                      <a:pt x="8967" y="11942"/>
                    </a:cubicBezTo>
                    <a:cubicBezTo>
                      <a:pt x="8967" y="11851"/>
                      <a:pt x="8967" y="11760"/>
                      <a:pt x="8967" y="11669"/>
                    </a:cubicBezTo>
                    <a:cubicBezTo>
                      <a:pt x="8876" y="10969"/>
                      <a:pt x="8785" y="10240"/>
                      <a:pt x="8663" y="9541"/>
                    </a:cubicBezTo>
                    <a:cubicBezTo>
                      <a:pt x="8633" y="9206"/>
                      <a:pt x="8572" y="8872"/>
                      <a:pt x="8511" y="8568"/>
                    </a:cubicBezTo>
                    <a:cubicBezTo>
                      <a:pt x="8481" y="8386"/>
                      <a:pt x="8451" y="8234"/>
                      <a:pt x="8420" y="8082"/>
                    </a:cubicBezTo>
                    <a:cubicBezTo>
                      <a:pt x="8055" y="6167"/>
                      <a:pt x="7356" y="4343"/>
                      <a:pt x="6353" y="2702"/>
                    </a:cubicBezTo>
                    <a:cubicBezTo>
                      <a:pt x="5543" y="1450"/>
                      <a:pt x="4238" y="0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8" name="Google Shape;268;p13"/>
              <p:cNvGrpSpPr/>
              <p:nvPr/>
            </p:nvGrpSpPr>
            <p:grpSpPr>
              <a:xfrm>
                <a:off x="297081" y="4166221"/>
                <a:ext cx="944030" cy="1310538"/>
                <a:chOff x="10572519" y="1329569"/>
                <a:chExt cx="2108150" cy="2926614"/>
              </a:xfrm>
            </p:grpSpPr>
            <p:sp>
              <p:nvSpPr>
                <p:cNvPr id="269" name="Google Shape;269;p13"/>
                <p:cNvSpPr/>
                <p:nvPr/>
              </p:nvSpPr>
              <p:spPr>
                <a:xfrm>
                  <a:off x="11103753" y="1329569"/>
                  <a:ext cx="1045032" cy="288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1" h="40292" extrusionOk="0">
                      <a:moveTo>
                        <a:pt x="762" y="1"/>
                      </a:moveTo>
                      <a:cubicBezTo>
                        <a:pt x="376" y="1"/>
                        <a:pt x="1" y="435"/>
                        <a:pt x="254" y="899"/>
                      </a:cubicBezTo>
                      <a:cubicBezTo>
                        <a:pt x="1773" y="3543"/>
                        <a:pt x="3232" y="6188"/>
                        <a:pt x="4631" y="8893"/>
                      </a:cubicBezTo>
                      <a:cubicBezTo>
                        <a:pt x="9494" y="18285"/>
                        <a:pt x="13385" y="28680"/>
                        <a:pt x="13476" y="39744"/>
                      </a:cubicBezTo>
                      <a:cubicBezTo>
                        <a:pt x="13476" y="40109"/>
                        <a:pt x="13749" y="40291"/>
                        <a:pt x="14023" y="40291"/>
                      </a:cubicBezTo>
                      <a:cubicBezTo>
                        <a:pt x="14296" y="40291"/>
                        <a:pt x="14570" y="40109"/>
                        <a:pt x="14570" y="39744"/>
                      </a:cubicBezTo>
                      <a:cubicBezTo>
                        <a:pt x="14540" y="36614"/>
                        <a:pt x="14236" y="33513"/>
                        <a:pt x="13658" y="30474"/>
                      </a:cubicBezTo>
                      <a:cubicBezTo>
                        <a:pt x="11622" y="19471"/>
                        <a:pt x="6546" y="9622"/>
                        <a:pt x="1226" y="291"/>
                      </a:cubicBezTo>
                      <a:cubicBezTo>
                        <a:pt x="1105" y="86"/>
                        <a:pt x="932" y="1"/>
                        <a:pt x="7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3"/>
                <p:cNvSpPr/>
                <p:nvPr/>
              </p:nvSpPr>
              <p:spPr>
                <a:xfrm>
                  <a:off x="12296392" y="2084932"/>
                  <a:ext cx="294913" cy="217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" h="30274" extrusionOk="0">
                      <a:moveTo>
                        <a:pt x="672" y="1"/>
                      </a:moveTo>
                      <a:cubicBezTo>
                        <a:pt x="338" y="1"/>
                        <a:pt x="1" y="279"/>
                        <a:pt x="130" y="701"/>
                      </a:cubicBezTo>
                      <a:cubicBezTo>
                        <a:pt x="707" y="2738"/>
                        <a:pt x="1193" y="4805"/>
                        <a:pt x="1558" y="6902"/>
                      </a:cubicBezTo>
                      <a:cubicBezTo>
                        <a:pt x="2926" y="14379"/>
                        <a:pt x="3078" y="22009"/>
                        <a:pt x="2014" y="29516"/>
                      </a:cubicBezTo>
                      <a:cubicBezTo>
                        <a:pt x="1941" y="29971"/>
                        <a:pt x="2293" y="30274"/>
                        <a:pt x="2607" y="30274"/>
                      </a:cubicBezTo>
                      <a:cubicBezTo>
                        <a:pt x="2818" y="30274"/>
                        <a:pt x="3011" y="30138"/>
                        <a:pt x="3047" y="29820"/>
                      </a:cubicBezTo>
                      <a:cubicBezTo>
                        <a:pt x="3382" y="27662"/>
                        <a:pt x="3595" y="25474"/>
                        <a:pt x="3716" y="23316"/>
                      </a:cubicBezTo>
                      <a:cubicBezTo>
                        <a:pt x="4111" y="15595"/>
                        <a:pt x="3260" y="7844"/>
                        <a:pt x="1193" y="397"/>
                      </a:cubicBezTo>
                      <a:cubicBezTo>
                        <a:pt x="1109" y="121"/>
                        <a:pt x="891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3"/>
                <p:cNvSpPr/>
                <p:nvPr/>
              </p:nvSpPr>
              <p:spPr>
                <a:xfrm>
                  <a:off x="10572519" y="2035301"/>
                  <a:ext cx="1258112" cy="215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2" h="30068" extrusionOk="0">
                      <a:moveTo>
                        <a:pt x="639" y="1"/>
                      </a:moveTo>
                      <a:cubicBezTo>
                        <a:pt x="547" y="1"/>
                        <a:pt x="453" y="28"/>
                        <a:pt x="366" y="86"/>
                      </a:cubicBezTo>
                      <a:cubicBezTo>
                        <a:pt x="92" y="269"/>
                        <a:pt x="1" y="633"/>
                        <a:pt x="153" y="937"/>
                      </a:cubicBezTo>
                      <a:lnTo>
                        <a:pt x="4591" y="7533"/>
                      </a:lnTo>
                      <a:cubicBezTo>
                        <a:pt x="9211" y="14372"/>
                        <a:pt x="14348" y="21302"/>
                        <a:pt x="16354" y="29752"/>
                      </a:cubicBezTo>
                      <a:cubicBezTo>
                        <a:pt x="16387" y="29976"/>
                        <a:pt x="16568" y="30068"/>
                        <a:pt x="16772" y="30068"/>
                      </a:cubicBezTo>
                      <a:cubicBezTo>
                        <a:pt x="17123" y="30068"/>
                        <a:pt x="17541" y="29795"/>
                        <a:pt x="17387" y="29448"/>
                      </a:cubicBezTo>
                      <a:cubicBezTo>
                        <a:pt x="16840" y="27108"/>
                        <a:pt x="16080" y="24859"/>
                        <a:pt x="15108" y="22701"/>
                      </a:cubicBezTo>
                      <a:cubicBezTo>
                        <a:pt x="13405" y="18810"/>
                        <a:pt x="11156" y="15254"/>
                        <a:pt x="8846" y="11789"/>
                      </a:cubicBezTo>
                      <a:cubicBezTo>
                        <a:pt x="6293" y="7959"/>
                        <a:pt x="3679" y="4159"/>
                        <a:pt x="1126" y="329"/>
                      </a:cubicBezTo>
                      <a:cubicBezTo>
                        <a:pt x="1022" y="123"/>
                        <a:pt x="835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3"/>
                <p:cNvSpPr/>
                <p:nvPr/>
              </p:nvSpPr>
              <p:spPr>
                <a:xfrm>
                  <a:off x="11542682" y="1887341"/>
                  <a:ext cx="126442" cy="220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3080" extrusionOk="0">
                      <a:moveTo>
                        <a:pt x="1147" y="0"/>
                      </a:moveTo>
                      <a:cubicBezTo>
                        <a:pt x="1100" y="0"/>
                        <a:pt x="1051" y="7"/>
                        <a:pt x="1003" y="22"/>
                      </a:cubicBezTo>
                      <a:cubicBezTo>
                        <a:pt x="699" y="143"/>
                        <a:pt x="517" y="447"/>
                        <a:pt x="608" y="782"/>
                      </a:cubicBezTo>
                      <a:cubicBezTo>
                        <a:pt x="638" y="842"/>
                        <a:pt x="638" y="873"/>
                        <a:pt x="638" y="933"/>
                      </a:cubicBezTo>
                      <a:cubicBezTo>
                        <a:pt x="638" y="1025"/>
                        <a:pt x="638" y="1116"/>
                        <a:pt x="638" y="1207"/>
                      </a:cubicBezTo>
                      <a:cubicBezTo>
                        <a:pt x="638" y="1298"/>
                        <a:pt x="608" y="1389"/>
                        <a:pt x="578" y="1481"/>
                      </a:cubicBezTo>
                      <a:cubicBezTo>
                        <a:pt x="547" y="1572"/>
                        <a:pt x="517" y="1663"/>
                        <a:pt x="456" y="1724"/>
                      </a:cubicBezTo>
                      <a:cubicBezTo>
                        <a:pt x="395" y="1815"/>
                        <a:pt x="304" y="1906"/>
                        <a:pt x="243" y="1997"/>
                      </a:cubicBezTo>
                      <a:lnTo>
                        <a:pt x="304" y="1906"/>
                      </a:lnTo>
                      <a:lnTo>
                        <a:pt x="304" y="1906"/>
                      </a:lnTo>
                      <a:cubicBezTo>
                        <a:pt x="182" y="1997"/>
                        <a:pt x="91" y="2149"/>
                        <a:pt x="61" y="2301"/>
                      </a:cubicBezTo>
                      <a:cubicBezTo>
                        <a:pt x="0" y="2453"/>
                        <a:pt x="30" y="2636"/>
                        <a:pt x="91" y="2757"/>
                      </a:cubicBezTo>
                      <a:cubicBezTo>
                        <a:pt x="182" y="2909"/>
                        <a:pt x="304" y="3000"/>
                        <a:pt x="456" y="3061"/>
                      </a:cubicBezTo>
                      <a:cubicBezTo>
                        <a:pt x="500" y="3072"/>
                        <a:pt x="549" y="3079"/>
                        <a:pt x="599" y="3079"/>
                      </a:cubicBezTo>
                      <a:cubicBezTo>
                        <a:pt x="685" y="3079"/>
                        <a:pt x="774" y="3058"/>
                        <a:pt x="851" y="3000"/>
                      </a:cubicBezTo>
                      <a:cubicBezTo>
                        <a:pt x="1246" y="2696"/>
                        <a:pt x="1520" y="2271"/>
                        <a:pt x="1641" y="1785"/>
                      </a:cubicBezTo>
                      <a:cubicBezTo>
                        <a:pt x="1763" y="1359"/>
                        <a:pt x="1763" y="903"/>
                        <a:pt x="1672" y="447"/>
                      </a:cubicBezTo>
                      <a:cubicBezTo>
                        <a:pt x="1621" y="191"/>
                        <a:pt x="1397" y="0"/>
                        <a:pt x="11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3"/>
                <p:cNvSpPr/>
                <p:nvPr/>
              </p:nvSpPr>
              <p:spPr>
                <a:xfrm>
                  <a:off x="11407489" y="2246877"/>
                  <a:ext cx="303089" cy="28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4017" extrusionOk="0">
                      <a:moveTo>
                        <a:pt x="669" y="1"/>
                      </a:moveTo>
                      <a:cubicBezTo>
                        <a:pt x="621" y="1"/>
                        <a:pt x="570" y="8"/>
                        <a:pt x="517" y="24"/>
                      </a:cubicBezTo>
                      <a:cubicBezTo>
                        <a:pt x="213" y="115"/>
                        <a:pt x="0" y="419"/>
                        <a:pt x="61" y="723"/>
                      </a:cubicBezTo>
                      <a:cubicBezTo>
                        <a:pt x="669" y="2364"/>
                        <a:pt x="1915" y="3611"/>
                        <a:pt x="3466" y="4006"/>
                      </a:cubicBezTo>
                      <a:cubicBezTo>
                        <a:pt x="3501" y="4013"/>
                        <a:pt x="3536" y="4016"/>
                        <a:pt x="3571" y="4016"/>
                      </a:cubicBezTo>
                      <a:cubicBezTo>
                        <a:pt x="3837" y="4016"/>
                        <a:pt x="4081" y="3819"/>
                        <a:pt x="4134" y="3550"/>
                      </a:cubicBezTo>
                      <a:cubicBezTo>
                        <a:pt x="4225" y="3246"/>
                        <a:pt x="4043" y="2911"/>
                        <a:pt x="3739" y="2790"/>
                      </a:cubicBezTo>
                      <a:cubicBezTo>
                        <a:pt x="3587" y="2759"/>
                        <a:pt x="3435" y="2699"/>
                        <a:pt x="3253" y="2638"/>
                      </a:cubicBezTo>
                      <a:lnTo>
                        <a:pt x="3162" y="2608"/>
                      </a:lnTo>
                      <a:cubicBezTo>
                        <a:pt x="3141" y="2608"/>
                        <a:pt x="3081" y="2581"/>
                        <a:pt x="3078" y="2581"/>
                      </a:cubicBezTo>
                      <a:lnTo>
                        <a:pt x="3078" y="2581"/>
                      </a:lnTo>
                      <a:cubicBezTo>
                        <a:pt x="3077" y="2581"/>
                        <a:pt x="3091" y="2587"/>
                        <a:pt x="3131" y="2608"/>
                      </a:cubicBezTo>
                      <a:lnTo>
                        <a:pt x="2918" y="2516"/>
                      </a:lnTo>
                      <a:cubicBezTo>
                        <a:pt x="2766" y="2425"/>
                        <a:pt x="2645" y="2334"/>
                        <a:pt x="2493" y="2243"/>
                      </a:cubicBezTo>
                      <a:lnTo>
                        <a:pt x="2280" y="2060"/>
                      </a:lnTo>
                      <a:lnTo>
                        <a:pt x="2189" y="1969"/>
                      </a:lnTo>
                      <a:cubicBezTo>
                        <a:pt x="2067" y="1848"/>
                        <a:pt x="1946" y="1726"/>
                        <a:pt x="1824" y="1604"/>
                      </a:cubicBezTo>
                      <a:cubicBezTo>
                        <a:pt x="1794" y="1544"/>
                        <a:pt x="1733" y="1452"/>
                        <a:pt x="1672" y="1392"/>
                      </a:cubicBezTo>
                      <a:lnTo>
                        <a:pt x="1611" y="1301"/>
                      </a:lnTo>
                      <a:cubicBezTo>
                        <a:pt x="1490" y="1149"/>
                        <a:pt x="1429" y="997"/>
                        <a:pt x="1338" y="845"/>
                      </a:cubicBezTo>
                      <a:cubicBezTo>
                        <a:pt x="1307" y="753"/>
                        <a:pt x="1247" y="693"/>
                        <a:pt x="1216" y="601"/>
                      </a:cubicBezTo>
                      <a:lnTo>
                        <a:pt x="1186" y="480"/>
                      </a:lnTo>
                      <a:cubicBezTo>
                        <a:pt x="1186" y="459"/>
                        <a:pt x="1158" y="383"/>
                        <a:pt x="1159" y="383"/>
                      </a:cubicBezTo>
                      <a:lnTo>
                        <a:pt x="1159" y="383"/>
                      </a:lnTo>
                      <a:cubicBezTo>
                        <a:pt x="1159" y="383"/>
                        <a:pt x="1166" y="400"/>
                        <a:pt x="1186" y="449"/>
                      </a:cubicBezTo>
                      <a:cubicBezTo>
                        <a:pt x="1085" y="173"/>
                        <a:pt x="902" y="1"/>
                        <a:pt x="6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3"/>
                <p:cNvSpPr/>
                <p:nvPr/>
              </p:nvSpPr>
              <p:spPr>
                <a:xfrm>
                  <a:off x="11937216" y="2797047"/>
                  <a:ext cx="2295" cy="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74" extrusionOk="0">
                      <a:moveTo>
                        <a:pt x="26" y="1"/>
                      </a:moveTo>
                      <a:cubicBezTo>
                        <a:pt x="17" y="1"/>
                        <a:pt x="1" y="29"/>
                        <a:pt x="1" y="73"/>
                      </a:cubicBezTo>
                      <a:lnTo>
                        <a:pt x="31" y="73"/>
                      </a:lnTo>
                      <a:lnTo>
                        <a:pt x="31" y="13"/>
                      </a:lnTo>
                      <a:cubicBezTo>
                        <a:pt x="31" y="4"/>
                        <a:pt x="29" y="1"/>
                        <a:pt x="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3"/>
                <p:cNvSpPr/>
                <p:nvPr/>
              </p:nvSpPr>
              <p:spPr>
                <a:xfrm>
                  <a:off x="11858754" y="2681505"/>
                  <a:ext cx="185396" cy="258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3611" extrusionOk="0">
                      <a:moveTo>
                        <a:pt x="1637" y="1"/>
                      </a:moveTo>
                      <a:cubicBezTo>
                        <a:pt x="1599" y="1"/>
                        <a:pt x="1559" y="5"/>
                        <a:pt x="1520" y="13"/>
                      </a:cubicBezTo>
                      <a:cubicBezTo>
                        <a:pt x="1216" y="134"/>
                        <a:pt x="1034" y="469"/>
                        <a:pt x="1125" y="773"/>
                      </a:cubicBezTo>
                      <a:cubicBezTo>
                        <a:pt x="1125" y="833"/>
                        <a:pt x="1155" y="894"/>
                        <a:pt x="1186" y="955"/>
                      </a:cubicBezTo>
                      <a:lnTo>
                        <a:pt x="1186" y="1016"/>
                      </a:lnTo>
                      <a:cubicBezTo>
                        <a:pt x="1186" y="1137"/>
                        <a:pt x="1186" y="1228"/>
                        <a:pt x="1186" y="1350"/>
                      </a:cubicBezTo>
                      <a:lnTo>
                        <a:pt x="1186" y="1380"/>
                      </a:lnTo>
                      <a:cubicBezTo>
                        <a:pt x="1186" y="1441"/>
                        <a:pt x="1186" y="1502"/>
                        <a:pt x="1155" y="1563"/>
                      </a:cubicBezTo>
                      <a:lnTo>
                        <a:pt x="1125" y="1624"/>
                      </a:lnTo>
                      <a:cubicBezTo>
                        <a:pt x="1125" y="1654"/>
                        <a:pt x="1125" y="1654"/>
                        <a:pt x="1125" y="1684"/>
                      </a:cubicBezTo>
                      <a:lnTo>
                        <a:pt x="1125" y="1715"/>
                      </a:lnTo>
                      <a:lnTo>
                        <a:pt x="1095" y="1776"/>
                      </a:lnTo>
                      <a:cubicBezTo>
                        <a:pt x="1064" y="1867"/>
                        <a:pt x="1034" y="1928"/>
                        <a:pt x="973" y="2019"/>
                      </a:cubicBezTo>
                      <a:lnTo>
                        <a:pt x="912" y="2080"/>
                      </a:lnTo>
                      <a:cubicBezTo>
                        <a:pt x="882" y="2140"/>
                        <a:pt x="851" y="2171"/>
                        <a:pt x="791" y="2231"/>
                      </a:cubicBezTo>
                      <a:lnTo>
                        <a:pt x="760" y="2262"/>
                      </a:lnTo>
                      <a:lnTo>
                        <a:pt x="669" y="2323"/>
                      </a:lnTo>
                      <a:lnTo>
                        <a:pt x="548" y="2383"/>
                      </a:lnTo>
                      <a:lnTo>
                        <a:pt x="487" y="2414"/>
                      </a:lnTo>
                      <a:cubicBezTo>
                        <a:pt x="183" y="2505"/>
                        <a:pt x="0" y="2839"/>
                        <a:pt x="61" y="3174"/>
                      </a:cubicBezTo>
                      <a:cubicBezTo>
                        <a:pt x="114" y="3438"/>
                        <a:pt x="351" y="3611"/>
                        <a:pt x="613" y="3611"/>
                      </a:cubicBezTo>
                      <a:cubicBezTo>
                        <a:pt x="651" y="3611"/>
                        <a:pt x="691" y="3607"/>
                        <a:pt x="730" y="3599"/>
                      </a:cubicBezTo>
                      <a:cubicBezTo>
                        <a:pt x="1855" y="3235"/>
                        <a:pt x="2584" y="1745"/>
                        <a:pt x="2189" y="438"/>
                      </a:cubicBezTo>
                      <a:cubicBezTo>
                        <a:pt x="2136" y="173"/>
                        <a:pt x="1899" y="1"/>
                        <a:pt x="16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3"/>
                <p:cNvSpPr/>
                <p:nvPr/>
              </p:nvSpPr>
              <p:spPr>
                <a:xfrm>
                  <a:off x="11004205" y="2428761"/>
                  <a:ext cx="124291" cy="28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3928" extrusionOk="0">
                      <a:moveTo>
                        <a:pt x="835" y="0"/>
                      </a:moveTo>
                      <a:cubicBezTo>
                        <a:pt x="800" y="0"/>
                        <a:pt x="765" y="4"/>
                        <a:pt x="730" y="11"/>
                      </a:cubicBezTo>
                      <a:cubicBezTo>
                        <a:pt x="578" y="72"/>
                        <a:pt x="456" y="193"/>
                        <a:pt x="395" y="315"/>
                      </a:cubicBezTo>
                      <a:cubicBezTo>
                        <a:pt x="335" y="467"/>
                        <a:pt x="304" y="619"/>
                        <a:pt x="335" y="771"/>
                      </a:cubicBezTo>
                      <a:cubicBezTo>
                        <a:pt x="426" y="983"/>
                        <a:pt x="487" y="1227"/>
                        <a:pt x="487" y="1439"/>
                      </a:cubicBezTo>
                      <a:lnTo>
                        <a:pt x="487" y="1500"/>
                      </a:lnTo>
                      <a:lnTo>
                        <a:pt x="487" y="1622"/>
                      </a:lnTo>
                      <a:lnTo>
                        <a:pt x="487" y="1986"/>
                      </a:lnTo>
                      <a:lnTo>
                        <a:pt x="487" y="2047"/>
                      </a:lnTo>
                      <a:cubicBezTo>
                        <a:pt x="487" y="2078"/>
                        <a:pt x="487" y="2108"/>
                        <a:pt x="456" y="2199"/>
                      </a:cubicBezTo>
                      <a:cubicBezTo>
                        <a:pt x="456" y="2321"/>
                        <a:pt x="426" y="2412"/>
                        <a:pt x="395" y="2503"/>
                      </a:cubicBezTo>
                      <a:lnTo>
                        <a:pt x="365" y="2594"/>
                      </a:lnTo>
                      <a:cubicBezTo>
                        <a:pt x="358" y="2609"/>
                        <a:pt x="352" y="2619"/>
                        <a:pt x="348" y="2623"/>
                      </a:cubicBezTo>
                      <a:lnTo>
                        <a:pt x="348" y="2623"/>
                      </a:lnTo>
                      <a:cubicBezTo>
                        <a:pt x="358" y="2599"/>
                        <a:pt x="365" y="2578"/>
                        <a:pt x="365" y="2564"/>
                      </a:cubicBezTo>
                      <a:lnTo>
                        <a:pt x="365" y="2564"/>
                      </a:lnTo>
                      <a:cubicBezTo>
                        <a:pt x="346" y="2602"/>
                        <a:pt x="339" y="2627"/>
                        <a:pt x="343" y="2627"/>
                      </a:cubicBezTo>
                      <a:cubicBezTo>
                        <a:pt x="344" y="2627"/>
                        <a:pt x="346" y="2626"/>
                        <a:pt x="348" y="2623"/>
                      </a:cubicBezTo>
                      <a:lnTo>
                        <a:pt x="348" y="2623"/>
                      </a:lnTo>
                      <a:cubicBezTo>
                        <a:pt x="337" y="2651"/>
                        <a:pt x="320" y="2684"/>
                        <a:pt x="304" y="2716"/>
                      </a:cubicBezTo>
                      <a:cubicBezTo>
                        <a:pt x="274" y="2807"/>
                        <a:pt x="213" y="2898"/>
                        <a:pt x="152" y="3020"/>
                      </a:cubicBezTo>
                      <a:cubicBezTo>
                        <a:pt x="0" y="3293"/>
                        <a:pt x="91" y="3658"/>
                        <a:pt x="335" y="3841"/>
                      </a:cubicBezTo>
                      <a:cubicBezTo>
                        <a:pt x="424" y="3900"/>
                        <a:pt x="523" y="3927"/>
                        <a:pt x="620" y="3927"/>
                      </a:cubicBezTo>
                      <a:cubicBezTo>
                        <a:pt x="821" y="3927"/>
                        <a:pt x="1013" y="3812"/>
                        <a:pt x="1095" y="3628"/>
                      </a:cubicBezTo>
                      <a:cubicBezTo>
                        <a:pt x="1642" y="2655"/>
                        <a:pt x="1733" y="1500"/>
                        <a:pt x="1398" y="467"/>
                      </a:cubicBezTo>
                      <a:cubicBezTo>
                        <a:pt x="1345" y="198"/>
                        <a:pt x="1101" y="0"/>
                        <a:pt x="8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3"/>
                <p:cNvSpPr/>
                <p:nvPr/>
              </p:nvSpPr>
              <p:spPr>
                <a:xfrm>
                  <a:off x="11041284" y="2997650"/>
                  <a:ext cx="241983" cy="1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4" h="1715" extrusionOk="0">
                      <a:moveTo>
                        <a:pt x="572" y="1"/>
                      </a:moveTo>
                      <a:cubicBezTo>
                        <a:pt x="370" y="1"/>
                        <a:pt x="174" y="109"/>
                        <a:pt x="91" y="316"/>
                      </a:cubicBezTo>
                      <a:cubicBezTo>
                        <a:pt x="30" y="468"/>
                        <a:pt x="0" y="620"/>
                        <a:pt x="61" y="772"/>
                      </a:cubicBezTo>
                      <a:cubicBezTo>
                        <a:pt x="91" y="924"/>
                        <a:pt x="182" y="1045"/>
                        <a:pt x="304" y="1137"/>
                      </a:cubicBezTo>
                      <a:cubicBezTo>
                        <a:pt x="1033" y="1501"/>
                        <a:pt x="1824" y="1714"/>
                        <a:pt x="2614" y="1714"/>
                      </a:cubicBezTo>
                      <a:cubicBezTo>
                        <a:pt x="3374" y="1653"/>
                        <a:pt x="3374" y="529"/>
                        <a:pt x="2614" y="468"/>
                      </a:cubicBezTo>
                      <a:cubicBezTo>
                        <a:pt x="2462" y="468"/>
                        <a:pt x="2280" y="468"/>
                        <a:pt x="2097" y="438"/>
                      </a:cubicBezTo>
                      <a:lnTo>
                        <a:pt x="1945" y="438"/>
                      </a:lnTo>
                      <a:lnTo>
                        <a:pt x="1702" y="377"/>
                      </a:lnTo>
                      <a:cubicBezTo>
                        <a:pt x="1550" y="346"/>
                        <a:pt x="1398" y="286"/>
                        <a:pt x="1246" y="255"/>
                      </a:cubicBezTo>
                      <a:lnTo>
                        <a:pt x="1003" y="134"/>
                      </a:lnTo>
                      <a:cubicBezTo>
                        <a:pt x="961" y="134"/>
                        <a:pt x="933" y="119"/>
                        <a:pt x="910" y="110"/>
                      </a:cubicBezTo>
                      <a:lnTo>
                        <a:pt x="910" y="110"/>
                      </a:lnTo>
                      <a:cubicBezTo>
                        <a:pt x="890" y="92"/>
                        <a:pt x="863" y="73"/>
                        <a:pt x="851" y="73"/>
                      </a:cubicBezTo>
                      <a:cubicBezTo>
                        <a:pt x="764" y="24"/>
                        <a:pt x="667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3"/>
                <p:cNvSpPr/>
                <p:nvPr/>
              </p:nvSpPr>
              <p:spPr>
                <a:xfrm>
                  <a:off x="12257663" y="2559580"/>
                  <a:ext cx="229002" cy="267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3730" extrusionOk="0">
                      <a:moveTo>
                        <a:pt x="592" y="0"/>
                      </a:moveTo>
                      <a:cubicBezTo>
                        <a:pt x="557" y="0"/>
                        <a:pt x="522" y="3"/>
                        <a:pt x="487" y="10"/>
                      </a:cubicBezTo>
                      <a:cubicBezTo>
                        <a:pt x="153" y="132"/>
                        <a:pt x="1" y="466"/>
                        <a:pt x="92" y="801"/>
                      </a:cubicBezTo>
                      <a:cubicBezTo>
                        <a:pt x="335" y="2108"/>
                        <a:pt x="1217" y="3202"/>
                        <a:pt x="2463" y="3719"/>
                      </a:cubicBezTo>
                      <a:cubicBezTo>
                        <a:pt x="2498" y="3726"/>
                        <a:pt x="2533" y="3729"/>
                        <a:pt x="2568" y="3729"/>
                      </a:cubicBezTo>
                      <a:cubicBezTo>
                        <a:pt x="2834" y="3729"/>
                        <a:pt x="3078" y="3532"/>
                        <a:pt x="3132" y="3263"/>
                      </a:cubicBezTo>
                      <a:cubicBezTo>
                        <a:pt x="3192" y="2959"/>
                        <a:pt x="3040" y="2624"/>
                        <a:pt x="2736" y="2503"/>
                      </a:cubicBezTo>
                      <a:lnTo>
                        <a:pt x="2645" y="2473"/>
                      </a:lnTo>
                      <a:lnTo>
                        <a:pt x="2493" y="2412"/>
                      </a:lnTo>
                      <a:cubicBezTo>
                        <a:pt x="2402" y="2321"/>
                        <a:pt x="2280" y="2260"/>
                        <a:pt x="2189" y="2199"/>
                      </a:cubicBezTo>
                      <a:cubicBezTo>
                        <a:pt x="2129" y="2138"/>
                        <a:pt x="2098" y="2108"/>
                        <a:pt x="2037" y="2077"/>
                      </a:cubicBezTo>
                      <a:lnTo>
                        <a:pt x="1977" y="2017"/>
                      </a:lnTo>
                      <a:cubicBezTo>
                        <a:pt x="1885" y="1925"/>
                        <a:pt x="1794" y="1834"/>
                        <a:pt x="1703" y="1713"/>
                      </a:cubicBezTo>
                      <a:lnTo>
                        <a:pt x="1581" y="1561"/>
                      </a:lnTo>
                      <a:lnTo>
                        <a:pt x="1551" y="1500"/>
                      </a:lnTo>
                      <a:cubicBezTo>
                        <a:pt x="1490" y="1378"/>
                        <a:pt x="1399" y="1257"/>
                        <a:pt x="1338" y="1135"/>
                      </a:cubicBezTo>
                      <a:cubicBezTo>
                        <a:pt x="1338" y="1074"/>
                        <a:pt x="1277" y="983"/>
                        <a:pt x="1277" y="953"/>
                      </a:cubicBezTo>
                      <a:cubicBezTo>
                        <a:pt x="1277" y="922"/>
                        <a:pt x="1247" y="892"/>
                        <a:pt x="1247" y="862"/>
                      </a:cubicBezTo>
                      <a:lnTo>
                        <a:pt x="1247" y="892"/>
                      </a:lnTo>
                      <a:cubicBezTo>
                        <a:pt x="1217" y="740"/>
                        <a:pt x="1156" y="618"/>
                        <a:pt x="1156" y="466"/>
                      </a:cubicBezTo>
                      <a:cubicBezTo>
                        <a:pt x="1102" y="198"/>
                        <a:pt x="858" y="0"/>
                        <a:pt x="5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3"/>
                <p:cNvSpPr/>
                <p:nvPr/>
              </p:nvSpPr>
              <p:spPr>
                <a:xfrm>
                  <a:off x="12445140" y="2734722"/>
                  <a:ext cx="72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3"/>
                <p:cNvSpPr/>
                <p:nvPr/>
              </p:nvSpPr>
              <p:spPr>
                <a:xfrm>
                  <a:off x="12405909" y="2708544"/>
                  <a:ext cx="3227" cy="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9" extrusionOk="0">
                      <a:moveTo>
                        <a:pt x="1" y="0"/>
                      </a:moveTo>
                      <a:cubicBezTo>
                        <a:pt x="1" y="19"/>
                        <a:pt x="34" y="49"/>
                        <a:pt x="40" y="49"/>
                      </a:cubicBezTo>
                      <a:cubicBezTo>
                        <a:pt x="44" y="49"/>
                        <a:pt x="36" y="36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3"/>
                <p:cNvSpPr/>
                <p:nvPr/>
              </p:nvSpPr>
              <p:spPr>
                <a:xfrm>
                  <a:off x="12347099" y="2623483"/>
                  <a:ext cx="2152" cy="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9"/>
                        <a:pt x="22" y="49"/>
                        <a:pt x="26" y="49"/>
                      </a:cubicBezTo>
                      <a:cubicBezTo>
                        <a:pt x="29" y="49"/>
                        <a:pt x="24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3"/>
                <p:cNvSpPr/>
                <p:nvPr/>
              </p:nvSpPr>
              <p:spPr>
                <a:xfrm>
                  <a:off x="12530201" y="2954904"/>
                  <a:ext cx="150469" cy="226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157" extrusionOk="0">
                      <a:moveTo>
                        <a:pt x="1520" y="0"/>
                      </a:moveTo>
                      <a:cubicBezTo>
                        <a:pt x="1186" y="0"/>
                        <a:pt x="943" y="274"/>
                        <a:pt x="973" y="608"/>
                      </a:cubicBezTo>
                      <a:lnTo>
                        <a:pt x="973" y="851"/>
                      </a:lnTo>
                      <a:cubicBezTo>
                        <a:pt x="943" y="1003"/>
                        <a:pt x="912" y="1125"/>
                        <a:pt x="882" y="1277"/>
                      </a:cubicBezTo>
                      <a:cubicBezTo>
                        <a:pt x="821" y="1398"/>
                        <a:pt x="760" y="1550"/>
                        <a:pt x="669" y="1672"/>
                      </a:cubicBezTo>
                      <a:cubicBezTo>
                        <a:pt x="578" y="1793"/>
                        <a:pt x="487" y="1885"/>
                        <a:pt x="395" y="1976"/>
                      </a:cubicBezTo>
                      <a:lnTo>
                        <a:pt x="365" y="2006"/>
                      </a:lnTo>
                      <a:cubicBezTo>
                        <a:pt x="91" y="2189"/>
                        <a:pt x="0" y="2553"/>
                        <a:pt x="122" y="2857"/>
                      </a:cubicBezTo>
                      <a:cubicBezTo>
                        <a:pt x="204" y="3041"/>
                        <a:pt x="396" y="3157"/>
                        <a:pt x="596" y="3157"/>
                      </a:cubicBezTo>
                      <a:cubicBezTo>
                        <a:pt x="693" y="3157"/>
                        <a:pt x="792" y="3130"/>
                        <a:pt x="882" y="3070"/>
                      </a:cubicBezTo>
                      <a:cubicBezTo>
                        <a:pt x="1642" y="2492"/>
                        <a:pt x="2098" y="1581"/>
                        <a:pt x="2067" y="608"/>
                      </a:cubicBezTo>
                      <a:cubicBezTo>
                        <a:pt x="2067" y="274"/>
                        <a:pt x="1824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1745399" y="1809700"/>
            <a:ext cx="250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2"/>
          </p:nvPr>
        </p:nvSpPr>
        <p:spPr>
          <a:xfrm>
            <a:off x="1745389" y="1357975"/>
            <a:ext cx="2721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358025"/>
            <a:ext cx="879600" cy="8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3"/>
          </p:nvPr>
        </p:nvSpPr>
        <p:spPr>
          <a:xfrm>
            <a:off x="5625301" y="1809700"/>
            <a:ext cx="250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4"/>
          </p:nvPr>
        </p:nvSpPr>
        <p:spPr>
          <a:xfrm>
            <a:off x="5625312" y="1357975"/>
            <a:ext cx="2721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5" hasCustomPrompt="1"/>
          </p:nvPr>
        </p:nvSpPr>
        <p:spPr>
          <a:xfrm>
            <a:off x="4593300" y="1357975"/>
            <a:ext cx="879600" cy="8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6"/>
          </p:nvPr>
        </p:nvSpPr>
        <p:spPr>
          <a:xfrm>
            <a:off x="1745399" y="2922939"/>
            <a:ext cx="250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7"/>
          </p:nvPr>
        </p:nvSpPr>
        <p:spPr>
          <a:xfrm>
            <a:off x="1745389" y="2470754"/>
            <a:ext cx="2721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2470281"/>
            <a:ext cx="879600" cy="8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9"/>
          </p:nvPr>
        </p:nvSpPr>
        <p:spPr>
          <a:xfrm>
            <a:off x="5625301" y="2922938"/>
            <a:ext cx="250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3"/>
          </p:nvPr>
        </p:nvSpPr>
        <p:spPr>
          <a:xfrm>
            <a:off x="5625312" y="2470753"/>
            <a:ext cx="2721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14" hasCustomPrompt="1"/>
          </p:nvPr>
        </p:nvSpPr>
        <p:spPr>
          <a:xfrm>
            <a:off x="4593300" y="2470275"/>
            <a:ext cx="879600" cy="8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5"/>
          </p:nvPr>
        </p:nvSpPr>
        <p:spPr>
          <a:xfrm>
            <a:off x="1745399" y="4036177"/>
            <a:ext cx="250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6"/>
          </p:nvPr>
        </p:nvSpPr>
        <p:spPr>
          <a:xfrm>
            <a:off x="1745389" y="3583533"/>
            <a:ext cx="2721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7" hasCustomPrompt="1"/>
          </p:nvPr>
        </p:nvSpPr>
        <p:spPr>
          <a:xfrm>
            <a:off x="713225" y="3582572"/>
            <a:ext cx="879600" cy="8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8"/>
          </p:nvPr>
        </p:nvSpPr>
        <p:spPr>
          <a:xfrm>
            <a:off x="5625301" y="4036177"/>
            <a:ext cx="250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9"/>
          </p:nvPr>
        </p:nvSpPr>
        <p:spPr>
          <a:xfrm>
            <a:off x="5625312" y="3583531"/>
            <a:ext cx="2721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rmelad"/>
              <a:buNone/>
              <a:defRPr sz="2200"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0" hasCustomPrompt="1"/>
          </p:nvPr>
        </p:nvSpPr>
        <p:spPr>
          <a:xfrm>
            <a:off x="4593300" y="3582625"/>
            <a:ext cx="879600" cy="8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Marmelad"/>
              <a:buNone/>
              <a:defRPr b="1">
                <a:latin typeface="Marmelad"/>
                <a:ea typeface="Marmelad"/>
                <a:cs typeface="Marmelad"/>
                <a:sym typeface="Marmelad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340550"/>
            <a:ext cx="7143000" cy="32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5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624125"/>
            <a:ext cx="770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melad"/>
              <a:buNone/>
              <a:defRPr sz="32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8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s.vecteezy.com/arte-vectorial/1838685-personaje-empresario-enfermo-con-dolor-en-el-pecho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dreamstime.com/imagenes-de-archivo-dolor-tor%C3%A1cico-esquel%C3%A9tico-image3168634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8"/>
          <p:cNvSpPr txBox="1">
            <a:spLocks noGrp="1"/>
          </p:cNvSpPr>
          <p:nvPr>
            <p:ph type="subTitle" idx="1"/>
          </p:nvPr>
        </p:nvSpPr>
        <p:spPr>
          <a:xfrm>
            <a:off x="2345253" y="4286381"/>
            <a:ext cx="44535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Dra</a:t>
            </a:r>
            <a:r>
              <a:rPr lang="es-MX" dirty="0"/>
              <a:t> Suemy Buenfil</a:t>
            </a:r>
            <a:endParaRPr dirty="0"/>
          </a:p>
        </p:txBody>
      </p:sp>
      <p:sp>
        <p:nvSpPr>
          <p:cNvPr id="843" name="Google Shape;843;p38"/>
          <p:cNvSpPr/>
          <p:nvPr/>
        </p:nvSpPr>
        <p:spPr>
          <a:xfrm>
            <a:off x="163120" y="2137600"/>
            <a:ext cx="2176741" cy="553263"/>
          </a:xfrm>
          <a:custGeom>
            <a:avLst/>
            <a:gdLst/>
            <a:ahLst/>
            <a:cxnLst/>
            <a:rect l="l" t="t" r="r" b="b"/>
            <a:pathLst>
              <a:path w="45981" h="11687" extrusionOk="0">
                <a:moveTo>
                  <a:pt x="10428" y="1"/>
                </a:moveTo>
                <a:cubicBezTo>
                  <a:pt x="10280" y="1"/>
                  <a:pt x="10119" y="10"/>
                  <a:pt x="9945" y="29"/>
                </a:cubicBezTo>
                <a:cubicBezTo>
                  <a:pt x="5950" y="506"/>
                  <a:pt x="7013" y="4611"/>
                  <a:pt x="4447" y="5748"/>
                </a:cubicBezTo>
                <a:cubicBezTo>
                  <a:pt x="2008" y="6828"/>
                  <a:pt x="0" y="11284"/>
                  <a:pt x="6035" y="11284"/>
                </a:cubicBezTo>
                <a:cubicBezTo>
                  <a:pt x="6351" y="11284"/>
                  <a:pt x="6689" y="11272"/>
                  <a:pt x="7049" y="11246"/>
                </a:cubicBezTo>
                <a:cubicBezTo>
                  <a:pt x="9414" y="11083"/>
                  <a:pt x="13063" y="10485"/>
                  <a:pt x="16089" y="10485"/>
                </a:cubicBezTo>
                <a:cubicBezTo>
                  <a:pt x="17803" y="10485"/>
                  <a:pt x="19316" y="10677"/>
                  <a:pt x="20283" y="11246"/>
                </a:cubicBezTo>
                <a:cubicBezTo>
                  <a:pt x="20824" y="11561"/>
                  <a:pt x="21388" y="11687"/>
                  <a:pt x="21999" y="11687"/>
                </a:cubicBezTo>
                <a:cubicBezTo>
                  <a:pt x="24455" y="11687"/>
                  <a:pt x="27676" y="9648"/>
                  <a:pt x="33223" y="9560"/>
                </a:cubicBezTo>
                <a:cubicBezTo>
                  <a:pt x="40152" y="9487"/>
                  <a:pt x="45980" y="8754"/>
                  <a:pt x="39052" y="7837"/>
                </a:cubicBezTo>
                <a:cubicBezTo>
                  <a:pt x="32087" y="6921"/>
                  <a:pt x="33407" y="5088"/>
                  <a:pt x="26515" y="3438"/>
                </a:cubicBezTo>
                <a:cubicBezTo>
                  <a:pt x="22594" y="2500"/>
                  <a:pt x="21889" y="1977"/>
                  <a:pt x="20936" y="1977"/>
                </a:cubicBezTo>
                <a:cubicBezTo>
                  <a:pt x="20214" y="1977"/>
                  <a:pt x="19350" y="2277"/>
                  <a:pt x="16837" y="2925"/>
                </a:cubicBezTo>
                <a:cubicBezTo>
                  <a:pt x="16032" y="3136"/>
                  <a:pt x="15394" y="3227"/>
                  <a:pt x="14881" y="3227"/>
                </a:cubicBezTo>
                <a:cubicBezTo>
                  <a:pt x="11818" y="3227"/>
                  <a:pt x="13231" y="1"/>
                  <a:pt x="10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8"/>
          <p:cNvSpPr/>
          <p:nvPr/>
        </p:nvSpPr>
        <p:spPr>
          <a:xfrm>
            <a:off x="6272530" y="1943675"/>
            <a:ext cx="1752763" cy="389135"/>
          </a:xfrm>
          <a:custGeom>
            <a:avLst/>
            <a:gdLst/>
            <a:ahLst/>
            <a:cxnLst/>
            <a:rect l="l" t="t" r="r" b="b"/>
            <a:pathLst>
              <a:path w="37025" h="8220" extrusionOk="0">
                <a:moveTo>
                  <a:pt x="13287" y="1"/>
                </a:moveTo>
                <a:cubicBezTo>
                  <a:pt x="12635" y="1"/>
                  <a:pt x="11914" y="205"/>
                  <a:pt x="11108" y="716"/>
                </a:cubicBezTo>
                <a:cubicBezTo>
                  <a:pt x="7002" y="3319"/>
                  <a:pt x="0" y="4969"/>
                  <a:pt x="3703" y="6105"/>
                </a:cubicBezTo>
                <a:cubicBezTo>
                  <a:pt x="3703" y="6105"/>
                  <a:pt x="9511" y="8165"/>
                  <a:pt x="13240" y="8165"/>
                </a:cubicBezTo>
                <a:cubicBezTo>
                  <a:pt x="13733" y="8165"/>
                  <a:pt x="14189" y="8129"/>
                  <a:pt x="14590" y="8048"/>
                </a:cubicBezTo>
                <a:cubicBezTo>
                  <a:pt x="15428" y="7879"/>
                  <a:pt x="16308" y="7818"/>
                  <a:pt x="17206" y="7818"/>
                </a:cubicBezTo>
                <a:cubicBezTo>
                  <a:pt x="19513" y="7818"/>
                  <a:pt x="21946" y="8220"/>
                  <a:pt x="24129" y="8220"/>
                </a:cubicBezTo>
                <a:cubicBezTo>
                  <a:pt x="24591" y="8220"/>
                  <a:pt x="25042" y="8202"/>
                  <a:pt x="25478" y="8158"/>
                </a:cubicBezTo>
                <a:cubicBezTo>
                  <a:pt x="28814" y="7828"/>
                  <a:pt x="37025" y="6435"/>
                  <a:pt x="36365" y="6105"/>
                </a:cubicBezTo>
                <a:cubicBezTo>
                  <a:pt x="35669" y="5775"/>
                  <a:pt x="30390" y="6435"/>
                  <a:pt x="27201" y="4162"/>
                </a:cubicBezTo>
                <a:cubicBezTo>
                  <a:pt x="25654" y="3055"/>
                  <a:pt x="24007" y="2740"/>
                  <a:pt x="22537" y="2740"/>
                </a:cubicBezTo>
                <a:cubicBezTo>
                  <a:pt x="20941" y="2740"/>
                  <a:pt x="19553" y="3112"/>
                  <a:pt x="18733" y="3246"/>
                </a:cubicBezTo>
                <a:cubicBezTo>
                  <a:pt x="18700" y="3250"/>
                  <a:pt x="18667" y="3252"/>
                  <a:pt x="18634" y="3252"/>
                </a:cubicBezTo>
                <a:cubicBezTo>
                  <a:pt x="17361" y="3252"/>
                  <a:pt x="15884" y="1"/>
                  <a:pt x="132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8"/>
          <p:cNvSpPr/>
          <p:nvPr/>
        </p:nvSpPr>
        <p:spPr>
          <a:xfrm>
            <a:off x="1167082" y="986674"/>
            <a:ext cx="1642840" cy="368305"/>
          </a:xfrm>
          <a:custGeom>
            <a:avLst/>
            <a:gdLst/>
            <a:ahLst/>
            <a:cxnLst/>
            <a:rect l="l" t="t" r="r" b="b"/>
            <a:pathLst>
              <a:path w="34703" h="7780" extrusionOk="0">
                <a:moveTo>
                  <a:pt x="9511" y="0"/>
                </a:moveTo>
                <a:cubicBezTo>
                  <a:pt x="6384" y="0"/>
                  <a:pt x="2787" y="3729"/>
                  <a:pt x="2787" y="3729"/>
                </a:cubicBezTo>
                <a:cubicBezTo>
                  <a:pt x="1" y="6002"/>
                  <a:pt x="3886" y="7762"/>
                  <a:pt x="6159" y="7762"/>
                </a:cubicBezTo>
                <a:cubicBezTo>
                  <a:pt x="7674" y="7762"/>
                  <a:pt x="10526" y="7648"/>
                  <a:pt x="13246" y="7648"/>
                </a:cubicBezTo>
                <a:cubicBezTo>
                  <a:pt x="14607" y="7648"/>
                  <a:pt x="15935" y="7676"/>
                  <a:pt x="17047" y="7762"/>
                </a:cubicBezTo>
                <a:cubicBezTo>
                  <a:pt x="17237" y="7774"/>
                  <a:pt x="17430" y="7780"/>
                  <a:pt x="17626" y="7780"/>
                </a:cubicBezTo>
                <a:cubicBezTo>
                  <a:pt x="20532" y="7780"/>
                  <a:pt x="24081" y="6494"/>
                  <a:pt x="26974" y="6494"/>
                </a:cubicBezTo>
                <a:cubicBezTo>
                  <a:pt x="27316" y="6494"/>
                  <a:pt x="27649" y="6512"/>
                  <a:pt x="27971" y="6552"/>
                </a:cubicBezTo>
                <a:cubicBezTo>
                  <a:pt x="28296" y="6593"/>
                  <a:pt x="28623" y="6612"/>
                  <a:pt x="28948" y="6612"/>
                </a:cubicBezTo>
                <a:cubicBezTo>
                  <a:pt x="31844" y="6612"/>
                  <a:pt x="34580" y="5099"/>
                  <a:pt x="34679" y="3912"/>
                </a:cubicBezTo>
                <a:cubicBezTo>
                  <a:pt x="34703" y="3487"/>
                  <a:pt x="34201" y="3351"/>
                  <a:pt x="33450" y="3351"/>
                </a:cubicBezTo>
                <a:cubicBezTo>
                  <a:pt x="32118" y="3351"/>
                  <a:pt x="30002" y="3779"/>
                  <a:pt x="28641" y="3779"/>
                </a:cubicBezTo>
                <a:cubicBezTo>
                  <a:pt x="28388" y="3779"/>
                  <a:pt x="28162" y="3764"/>
                  <a:pt x="27971" y="3729"/>
                </a:cubicBezTo>
                <a:cubicBezTo>
                  <a:pt x="26596" y="3436"/>
                  <a:pt x="25203" y="3289"/>
                  <a:pt x="23815" y="3289"/>
                </a:cubicBezTo>
                <a:cubicBezTo>
                  <a:pt x="22426" y="3289"/>
                  <a:pt x="21042" y="3436"/>
                  <a:pt x="19686" y="3729"/>
                </a:cubicBezTo>
                <a:cubicBezTo>
                  <a:pt x="19201" y="3843"/>
                  <a:pt x="18747" y="3895"/>
                  <a:pt x="18317" y="3895"/>
                </a:cubicBezTo>
                <a:cubicBezTo>
                  <a:pt x="15695" y="3895"/>
                  <a:pt x="13943" y="1968"/>
                  <a:pt x="11108" y="393"/>
                </a:cubicBezTo>
                <a:cubicBezTo>
                  <a:pt x="10606" y="117"/>
                  <a:pt x="10066" y="0"/>
                  <a:pt x="95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8"/>
          <p:cNvSpPr/>
          <p:nvPr/>
        </p:nvSpPr>
        <p:spPr>
          <a:xfrm>
            <a:off x="7334475" y="539510"/>
            <a:ext cx="1372955" cy="454085"/>
          </a:xfrm>
          <a:custGeom>
            <a:avLst/>
            <a:gdLst/>
            <a:ahLst/>
            <a:cxnLst/>
            <a:rect l="l" t="t" r="r" b="b"/>
            <a:pathLst>
              <a:path w="29002" h="9592" extrusionOk="0">
                <a:moveTo>
                  <a:pt x="8884" y="0"/>
                </a:moveTo>
                <a:cubicBezTo>
                  <a:pt x="1803" y="0"/>
                  <a:pt x="4164" y="1560"/>
                  <a:pt x="1691" y="5501"/>
                </a:cubicBezTo>
                <a:cubicBezTo>
                  <a:pt x="1" y="8185"/>
                  <a:pt x="4244" y="9592"/>
                  <a:pt x="7919" y="9592"/>
                </a:cubicBezTo>
                <a:cubicBezTo>
                  <a:pt x="9263" y="9592"/>
                  <a:pt x="10532" y="9404"/>
                  <a:pt x="11406" y="9021"/>
                </a:cubicBezTo>
                <a:cubicBezTo>
                  <a:pt x="12291" y="8637"/>
                  <a:pt x="13241" y="8515"/>
                  <a:pt x="14236" y="8515"/>
                </a:cubicBezTo>
                <a:cubicBezTo>
                  <a:pt x="15993" y="8515"/>
                  <a:pt x="17889" y="8897"/>
                  <a:pt x="19800" y="8897"/>
                </a:cubicBezTo>
                <a:cubicBezTo>
                  <a:pt x="20841" y="8897"/>
                  <a:pt x="21886" y="8784"/>
                  <a:pt x="22917" y="8434"/>
                </a:cubicBezTo>
                <a:cubicBezTo>
                  <a:pt x="26876" y="7114"/>
                  <a:pt x="29002" y="6345"/>
                  <a:pt x="27059" y="5135"/>
                </a:cubicBezTo>
                <a:cubicBezTo>
                  <a:pt x="26670" y="4888"/>
                  <a:pt x="26260" y="4797"/>
                  <a:pt x="25809" y="4797"/>
                </a:cubicBezTo>
                <a:cubicBezTo>
                  <a:pt x="24533" y="4797"/>
                  <a:pt x="22930" y="5528"/>
                  <a:pt x="20564" y="5528"/>
                </a:cubicBezTo>
                <a:cubicBezTo>
                  <a:pt x="19669" y="5528"/>
                  <a:pt x="18665" y="5423"/>
                  <a:pt x="17528" y="5135"/>
                </a:cubicBezTo>
                <a:cubicBezTo>
                  <a:pt x="12322" y="3815"/>
                  <a:pt x="15072" y="39"/>
                  <a:pt x="9390" y="3"/>
                </a:cubicBezTo>
                <a:cubicBezTo>
                  <a:pt x="9216" y="1"/>
                  <a:pt x="9047" y="0"/>
                  <a:pt x="88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8"/>
          <p:cNvSpPr txBox="1">
            <a:spLocks noGrp="1"/>
          </p:cNvSpPr>
          <p:nvPr>
            <p:ph type="ctrTitle"/>
          </p:nvPr>
        </p:nvSpPr>
        <p:spPr>
          <a:xfrm>
            <a:off x="582026" y="2266093"/>
            <a:ext cx="8125404" cy="2110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DOLOR TORÁCICO DE ORIGEN </a:t>
            </a:r>
            <a:r>
              <a:rPr lang="es-MX" dirty="0">
                <a:solidFill>
                  <a:srgbClr val="C00000"/>
                </a:solidFill>
              </a:rPr>
              <a:t>NO</a:t>
            </a:r>
            <a:r>
              <a:rPr lang="es-MX" dirty="0"/>
              <a:t> CARDIACO</a:t>
            </a:r>
            <a:endParaRPr dirty="0"/>
          </a:p>
        </p:txBody>
      </p:sp>
      <p:pic>
        <p:nvPicPr>
          <p:cNvPr id="5" name="Imagen 4" descr="Una caricatura de una persona">
            <a:extLst>
              <a:ext uri="{FF2B5EF4-FFF2-40B4-BE49-F238E27FC236}">
                <a16:creationId xmlns:a16="http://schemas.microsoft.com/office/drawing/2014/main" id="{EC5073D0-3205-495E-77DF-6F8DFE430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42" t="9741" b="9091"/>
          <a:stretch/>
        </p:blipFill>
        <p:spPr>
          <a:xfrm>
            <a:off x="3006261" y="0"/>
            <a:ext cx="2946306" cy="24538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0D278-DFBF-B9A7-E9A5-437379F0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4" y="-15853"/>
            <a:ext cx="8252749" cy="2021292"/>
          </a:xfrm>
        </p:spPr>
        <p:txBody>
          <a:bodyPr/>
          <a:lstStyle/>
          <a:p>
            <a:r>
              <a:rPr lang="es-MX" dirty="0"/>
              <a:t>¿Qué es el dolor torácico?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B4A7DD-E2F1-9819-1E91-D956D8C32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708" y="1319958"/>
            <a:ext cx="5395654" cy="1431427"/>
          </a:xfrm>
        </p:spPr>
        <p:txBody>
          <a:bodyPr/>
          <a:lstStyle/>
          <a:p>
            <a:r>
              <a:rPr lang="es-MX" dirty="0"/>
              <a:t>Se define como toda sensación álgida localizada en la zona comprendida entre diafragma y la base del cuello</a:t>
            </a:r>
          </a:p>
        </p:txBody>
      </p:sp>
      <p:pic>
        <p:nvPicPr>
          <p:cNvPr id="6" name="Imagen 5" descr="Imagen que contiene interior, azul, metal, tabla&#10;&#10;Descripción generada automáticamente">
            <a:extLst>
              <a:ext uri="{FF2B5EF4-FFF2-40B4-BE49-F238E27FC236}">
                <a16:creationId xmlns:a16="http://schemas.microsoft.com/office/drawing/2014/main" id="{E740A0FE-B6F5-89EE-C380-2B7D50953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0092" y="2571750"/>
            <a:ext cx="2438400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720000" y="624125"/>
            <a:ext cx="770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Dolor Toracico de origen NO cardiogenico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660775" y="1569975"/>
            <a:ext cx="7143000" cy="32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Dolor torácico no cardíaco (DTNC) se define como un síndrome clínico caracterizado por dolor retroesternal semejante a la angina de pecho, pero de origen no cardiaco y generado por enfermedades esofágicas, osteomusculares, pulmonares o psiquiátricas</a:t>
            </a:r>
            <a:endParaRPr sz="185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La causa más común de DTNC es la </a:t>
            </a:r>
            <a:r>
              <a:rPr lang="en" sz="17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enfermedad por reflujo gastroesofágico (ERGE)</a:t>
            </a:r>
            <a:endParaRPr sz="17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cxnSp>
        <p:nvCxnSpPr>
          <p:cNvPr id="225" name="Google Shape;225;p39"/>
          <p:cNvCxnSpPr/>
          <p:nvPr/>
        </p:nvCxnSpPr>
        <p:spPr>
          <a:xfrm>
            <a:off x="831000" y="1295300"/>
            <a:ext cx="4632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326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20000" y="1340550"/>
            <a:ext cx="5068550" cy="326790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SzPct val="210526"/>
              <a:buNone/>
            </a:pPr>
            <a:r>
              <a:rPr lang="es-MX" sz="3200" dirty="0"/>
              <a:t>1.- Isquemia miocárdica</a:t>
            </a:r>
          </a:p>
          <a:p>
            <a:pPr marL="0" lvl="0" indent="0" algn="ctr">
              <a:buSzPct val="210526"/>
              <a:buNone/>
            </a:pPr>
            <a:endParaRPr lang="es-MX" sz="3200" dirty="0"/>
          </a:p>
          <a:p>
            <a:pPr marL="0" lvl="0" indent="0" algn="ctr">
              <a:buSzPct val="210526"/>
              <a:buNone/>
            </a:pPr>
            <a:r>
              <a:rPr lang="es-MX" sz="3200" dirty="0"/>
              <a:t>2.- Otras causas cardiopulmonares (enfermedad pericárdica, urgencias aórticas y </a:t>
            </a:r>
            <a:r>
              <a:rPr lang="es-MX" sz="3200" dirty="0" err="1"/>
              <a:t>neumopatías</a:t>
            </a:r>
            <a:r>
              <a:rPr lang="es-MX" sz="3200" dirty="0"/>
              <a:t>)</a:t>
            </a:r>
          </a:p>
          <a:p>
            <a:pPr marL="0" lvl="0" indent="0" algn="ctr">
              <a:buSzPct val="210526"/>
              <a:buNone/>
            </a:pPr>
            <a:endParaRPr lang="es-MX" sz="3200" dirty="0"/>
          </a:p>
          <a:p>
            <a:pPr marL="0" lvl="0" indent="0" algn="ctr">
              <a:buSzPct val="210526"/>
              <a:buNone/>
            </a:pPr>
            <a:r>
              <a:rPr lang="es-MX" sz="3200" dirty="0"/>
              <a:t>3.- Causas no cardiopulmonares</a:t>
            </a:r>
          </a:p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68925" y="859486"/>
            <a:ext cx="7704300" cy="393600"/>
          </a:xfrm>
        </p:spPr>
        <p:txBody>
          <a:bodyPr/>
          <a:lstStyle/>
          <a:p>
            <a:pPr lvl="0" algn="ctr"/>
            <a:r>
              <a:rPr lang="es-MX" sz="4000" dirty="0">
                <a:latin typeface="Freestyle Script" panose="030804020302050B0404" pitchFamily="66" charset="0"/>
              </a:rPr>
              <a:t>Valoración diagnóstica inicial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638" y="1423284"/>
            <a:ext cx="2901241" cy="29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ctrTitle"/>
          </p:nvPr>
        </p:nvSpPr>
        <p:spPr>
          <a:xfrm>
            <a:off x="198525" y="134450"/>
            <a:ext cx="49071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Fisiopatología</a:t>
            </a:r>
            <a:endParaRPr dirty="0"/>
          </a:p>
        </p:txBody>
      </p:sp>
      <p:sp>
        <p:nvSpPr>
          <p:cNvPr id="217" name="Google Shape;217;p38"/>
          <p:cNvSpPr txBox="1">
            <a:spLocks noGrp="1"/>
          </p:cNvSpPr>
          <p:nvPr>
            <p:ph type="subTitle" idx="1"/>
          </p:nvPr>
        </p:nvSpPr>
        <p:spPr>
          <a:xfrm>
            <a:off x="272250" y="1104750"/>
            <a:ext cx="8599500" cy="3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-Fibras somáticas: Pared abdominal (dermis hasta la pleura parietal)</a:t>
            </a:r>
            <a:endParaRPr sz="220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i="1" dirty="0">
                <a:solidFill>
                  <a:srgbClr val="00000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Fácil de describir, localizable y usualmente punzante</a:t>
            </a:r>
            <a:r>
              <a:rPr lang="en" sz="22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 sz="2200" b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-Fibras viscerales: Órganos internos, los vasos sanguíneos, esófago y pleura visceral.</a:t>
            </a:r>
            <a:endParaRPr sz="220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i="1" dirty="0">
                <a:solidFill>
                  <a:srgbClr val="00000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Difuso y difícil de describir</a:t>
            </a:r>
            <a:r>
              <a:rPr lang="en" sz="2200" b="1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 sz="2200" b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r>
              <a:rPr lang="en" sz="2200" i="1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Discomfort, pesadez, presión, opresivo”</a:t>
            </a:r>
            <a:endParaRPr sz="2200" i="1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i="1" dirty="0">
                <a:solidFill>
                  <a:srgbClr val="000000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Usualmente se irradia a alguna parte del cuerpo</a:t>
            </a:r>
            <a:endParaRPr sz="2200" b="1" i="1" dirty="0">
              <a:solidFill>
                <a:srgbClr val="000000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25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0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Clasificación del dolor</a:t>
            </a:r>
            <a:endParaRPr dirty="0"/>
          </a:p>
        </p:txBody>
      </p:sp>
      <p:sp>
        <p:nvSpPr>
          <p:cNvPr id="880" name="Google Shape;880;p40"/>
          <p:cNvSpPr/>
          <p:nvPr/>
        </p:nvSpPr>
        <p:spPr>
          <a:xfrm>
            <a:off x="6800120" y="262863"/>
            <a:ext cx="2176741" cy="553263"/>
          </a:xfrm>
          <a:custGeom>
            <a:avLst/>
            <a:gdLst/>
            <a:ahLst/>
            <a:cxnLst/>
            <a:rect l="l" t="t" r="r" b="b"/>
            <a:pathLst>
              <a:path w="45981" h="11687" extrusionOk="0">
                <a:moveTo>
                  <a:pt x="10428" y="1"/>
                </a:moveTo>
                <a:cubicBezTo>
                  <a:pt x="10280" y="1"/>
                  <a:pt x="10119" y="10"/>
                  <a:pt x="9945" y="29"/>
                </a:cubicBezTo>
                <a:cubicBezTo>
                  <a:pt x="5950" y="506"/>
                  <a:pt x="7013" y="4611"/>
                  <a:pt x="4447" y="5748"/>
                </a:cubicBezTo>
                <a:cubicBezTo>
                  <a:pt x="2008" y="6828"/>
                  <a:pt x="0" y="11284"/>
                  <a:pt x="6035" y="11284"/>
                </a:cubicBezTo>
                <a:cubicBezTo>
                  <a:pt x="6351" y="11284"/>
                  <a:pt x="6689" y="11272"/>
                  <a:pt x="7049" y="11246"/>
                </a:cubicBezTo>
                <a:cubicBezTo>
                  <a:pt x="9414" y="11083"/>
                  <a:pt x="13063" y="10485"/>
                  <a:pt x="16089" y="10485"/>
                </a:cubicBezTo>
                <a:cubicBezTo>
                  <a:pt x="17803" y="10485"/>
                  <a:pt x="19316" y="10677"/>
                  <a:pt x="20283" y="11246"/>
                </a:cubicBezTo>
                <a:cubicBezTo>
                  <a:pt x="20824" y="11561"/>
                  <a:pt x="21388" y="11687"/>
                  <a:pt x="21999" y="11687"/>
                </a:cubicBezTo>
                <a:cubicBezTo>
                  <a:pt x="24455" y="11687"/>
                  <a:pt x="27676" y="9648"/>
                  <a:pt x="33223" y="9560"/>
                </a:cubicBezTo>
                <a:cubicBezTo>
                  <a:pt x="40152" y="9487"/>
                  <a:pt x="45980" y="8754"/>
                  <a:pt x="39052" y="7837"/>
                </a:cubicBezTo>
                <a:cubicBezTo>
                  <a:pt x="32087" y="6921"/>
                  <a:pt x="33407" y="5088"/>
                  <a:pt x="26515" y="3438"/>
                </a:cubicBezTo>
                <a:cubicBezTo>
                  <a:pt x="22594" y="2500"/>
                  <a:pt x="21889" y="1977"/>
                  <a:pt x="20936" y="1977"/>
                </a:cubicBezTo>
                <a:cubicBezTo>
                  <a:pt x="20214" y="1977"/>
                  <a:pt x="19350" y="2277"/>
                  <a:pt x="16837" y="2925"/>
                </a:cubicBezTo>
                <a:cubicBezTo>
                  <a:pt x="16032" y="3136"/>
                  <a:pt x="15394" y="3227"/>
                  <a:pt x="14881" y="3227"/>
                </a:cubicBezTo>
                <a:cubicBezTo>
                  <a:pt x="11818" y="3227"/>
                  <a:pt x="13231" y="1"/>
                  <a:pt x="10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40"/>
          <p:cNvSpPr/>
          <p:nvPr/>
        </p:nvSpPr>
        <p:spPr>
          <a:xfrm>
            <a:off x="214432" y="720774"/>
            <a:ext cx="1642840" cy="368305"/>
          </a:xfrm>
          <a:custGeom>
            <a:avLst/>
            <a:gdLst/>
            <a:ahLst/>
            <a:cxnLst/>
            <a:rect l="l" t="t" r="r" b="b"/>
            <a:pathLst>
              <a:path w="34703" h="7780" extrusionOk="0">
                <a:moveTo>
                  <a:pt x="9511" y="0"/>
                </a:moveTo>
                <a:cubicBezTo>
                  <a:pt x="6384" y="0"/>
                  <a:pt x="2787" y="3729"/>
                  <a:pt x="2787" y="3729"/>
                </a:cubicBezTo>
                <a:cubicBezTo>
                  <a:pt x="1" y="6002"/>
                  <a:pt x="3886" y="7762"/>
                  <a:pt x="6159" y="7762"/>
                </a:cubicBezTo>
                <a:cubicBezTo>
                  <a:pt x="7674" y="7762"/>
                  <a:pt x="10526" y="7648"/>
                  <a:pt x="13246" y="7648"/>
                </a:cubicBezTo>
                <a:cubicBezTo>
                  <a:pt x="14607" y="7648"/>
                  <a:pt x="15935" y="7676"/>
                  <a:pt x="17047" y="7762"/>
                </a:cubicBezTo>
                <a:cubicBezTo>
                  <a:pt x="17237" y="7774"/>
                  <a:pt x="17430" y="7780"/>
                  <a:pt x="17626" y="7780"/>
                </a:cubicBezTo>
                <a:cubicBezTo>
                  <a:pt x="20532" y="7780"/>
                  <a:pt x="24081" y="6494"/>
                  <a:pt x="26974" y="6494"/>
                </a:cubicBezTo>
                <a:cubicBezTo>
                  <a:pt x="27316" y="6494"/>
                  <a:pt x="27649" y="6512"/>
                  <a:pt x="27971" y="6552"/>
                </a:cubicBezTo>
                <a:cubicBezTo>
                  <a:pt x="28296" y="6593"/>
                  <a:pt x="28623" y="6612"/>
                  <a:pt x="28948" y="6612"/>
                </a:cubicBezTo>
                <a:cubicBezTo>
                  <a:pt x="31844" y="6612"/>
                  <a:pt x="34580" y="5099"/>
                  <a:pt x="34679" y="3912"/>
                </a:cubicBezTo>
                <a:cubicBezTo>
                  <a:pt x="34703" y="3487"/>
                  <a:pt x="34201" y="3351"/>
                  <a:pt x="33450" y="3351"/>
                </a:cubicBezTo>
                <a:cubicBezTo>
                  <a:pt x="32118" y="3351"/>
                  <a:pt x="30002" y="3779"/>
                  <a:pt x="28641" y="3779"/>
                </a:cubicBezTo>
                <a:cubicBezTo>
                  <a:pt x="28388" y="3779"/>
                  <a:pt x="28162" y="3764"/>
                  <a:pt x="27971" y="3729"/>
                </a:cubicBezTo>
                <a:cubicBezTo>
                  <a:pt x="26596" y="3436"/>
                  <a:pt x="25203" y="3289"/>
                  <a:pt x="23815" y="3289"/>
                </a:cubicBezTo>
                <a:cubicBezTo>
                  <a:pt x="22426" y="3289"/>
                  <a:pt x="21042" y="3436"/>
                  <a:pt x="19686" y="3729"/>
                </a:cubicBezTo>
                <a:cubicBezTo>
                  <a:pt x="19201" y="3843"/>
                  <a:pt x="18747" y="3895"/>
                  <a:pt x="18317" y="3895"/>
                </a:cubicBezTo>
                <a:cubicBezTo>
                  <a:pt x="15695" y="3895"/>
                  <a:pt x="13943" y="1968"/>
                  <a:pt x="11108" y="393"/>
                </a:cubicBezTo>
                <a:cubicBezTo>
                  <a:pt x="10606" y="117"/>
                  <a:pt x="10066" y="0"/>
                  <a:pt x="95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F00AD0D-FA18-5C77-A347-1AFE9663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8" t="34423" r="55823" b="8390"/>
          <a:stretch/>
        </p:blipFill>
        <p:spPr>
          <a:xfrm>
            <a:off x="666980" y="1257416"/>
            <a:ext cx="1932973" cy="293996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E482B88-C737-92ED-3950-A2733579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10" t="32847" r="32785" b="10470"/>
          <a:stretch/>
        </p:blipFill>
        <p:spPr>
          <a:xfrm>
            <a:off x="3333511" y="1270353"/>
            <a:ext cx="2048719" cy="291409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6D1A051-B0F4-4CAD-31DB-4F7FF405B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48" t="33297" r="6835" b="20774"/>
          <a:stretch/>
        </p:blipFill>
        <p:spPr>
          <a:xfrm>
            <a:off x="6115788" y="1546783"/>
            <a:ext cx="2314937" cy="2361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Lung Cancer Day by Slidesgo">
  <a:themeElements>
    <a:clrScheme name="Simple Light">
      <a:dk1>
        <a:srgbClr val="434343"/>
      </a:dk1>
      <a:lt1>
        <a:srgbClr val="FFFFFF"/>
      </a:lt1>
      <a:dk2>
        <a:srgbClr val="F3F5E7"/>
      </a:dk2>
      <a:lt2>
        <a:srgbClr val="DBE2EF"/>
      </a:lt2>
      <a:accent1>
        <a:srgbClr val="A4C2F4"/>
      </a:accent1>
      <a:accent2>
        <a:srgbClr val="B6BECD"/>
      </a:accent2>
      <a:accent3>
        <a:srgbClr val="B7B7B7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36C20D8FF4849B46FE7A012E3E3B4" ma:contentTypeVersion="7" ma:contentTypeDescription="Create a new document." ma:contentTypeScope="" ma:versionID="9e9cc5e8b660abd387a9373868ea0241">
  <xsd:schema xmlns:xsd="http://www.w3.org/2001/XMLSchema" xmlns:xs="http://www.w3.org/2001/XMLSchema" xmlns:p="http://schemas.microsoft.com/office/2006/metadata/properties" xmlns:ns2="b1481a5f-df65-4a17-90e4-3542ffa613bf" targetNamespace="http://schemas.microsoft.com/office/2006/metadata/properties" ma:root="true" ma:fieldsID="2be052b885180f0ba076f250bcce9f88" ns2:_="">
    <xsd:import namespace="b1481a5f-df65-4a17-90e4-3542ffa613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81a5f-df65-4a17-90e4-3542ffa61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31B50-3E87-491E-BB20-9C5F64B051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E28DC-DA37-4E64-B1EE-5D36A219C3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EF9D86-4096-4FDF-9FE2-1611BB608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81a5f-df65-4a17-90e4-3542ffa61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186</Words>
  <Application>Microsoft Office PowerPoint</Application>
  <PresentationFormat>Presentación en pantalla (16:9)</PresentationFormat>
  <Paragraphs>22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Georgia</vt:lpstr>
      <vt:lpstr>Roboto Condensed Light</vt:lpstr>
      <vt:lpstr>Open Sans</vt:lpstr>
      <vt:lpstr>Marmelad</vt:lpstr>
      <vt:lpstr>Arial</vt:lpstr>
      <vt:lpstr>Open Sans Medium</vt:lpstr>
      <vt:lpstr>Poppins</vt:lpstr>
      <vt:lpstr>Anaheim</vt:lpstr>
      <vt:lpstr>Impact</vt:lpstr>
      <vt:lpstr>Freestyle Script</vt:lpstr>
      <vt:lpstr>World Lung Cancer Day by Slidesgo</vt:lpstr>
      <vt:lpstr>DOLOR TORÁCICO DE ORIGEN NO CARDIACO</vt:lpstr>
      <vt:lpstr>¿Qué es el dolor torácico?</vt:lpstr>
      <vt:lpstr>Dolor Toracico de origen NO cardiogenico</vt:lpstr>
      <vt:lpstr>Valoración diagnóstica inicial</vt:lpstr>
      <vt:lpstr>Fisiopatología</vt:lpstr>
      <vt:lpstr>Clasificación del dolor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DOLOR TORÁCICO DE ORIGEN NO CARDIACO</dc:title>
  <dc:creator>Angélica Perera</dc:creator>
  <cp:lastModifiedBy>Sucursal Boulevard Solidaridad</cp:lastModifiedBy>
  <cp:revision>18</cp:revision>
  <dcterms:modified xsi:type="dcterms:W3CDTF">2023-10-23T16:18:03Z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0x01010035736C20D8FF4849B46FE7A012E3E3B4</vt:lpwstr>
  </property>
</Properties>
</file>