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3"/>
  </p:notesMasterIdLst>
  <p:sldIdLst>
    <p:sldId id="301" r:id="rId2"/>
    <p:sldId id="281" r:id="rId3"/>
    <p:sldId id="282" r:id="rId4"/>
    <p:sldId id="343" r:id="rId5"/>
    <p:sldId id="284" r:id="rId6"/>
    <p:sldId id="289" r:id="rId7"/>
    <p:sldId id="314" r:id="rId8"/>
    <p:sldId id="315" r:id="rId9"/>
    <p:sldId id="287" r:id="rId10"/>
    <p:sldId id="346" r:id="rId11"/>
    <p:sldId id="286" r:id="rId1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owcard Gothi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600" autoAdjust="0"/>
  </p:normalViewPr>
  <p:slideViewPr>
    <p:cSldViewPr>
      <p:cViewPr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448FEA-FDAB-4751-9906-DA81374F4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274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MX" noProof="0" smtClean="0"/>
              <a:t>Haga clic para cambiar el estilo de título	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MX" noProof="0" smtClean="0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5A752-8961-4596-9676-47C264AD5D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93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B2234-4276-4CE1-8651-6D058801C14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34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714FC-058F-4957-81B0-3628BB0A4B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484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5567C-0666-4D21-BE98-D87774DC285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3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320E-B6C6-4A1D-BCC6-76827E630DD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4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69DB-6230-4069-BD97-9A234510110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1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E9E78-C476-47D4-9B11-8F0794FF643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740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F06A5-6CFC-4B51-A17B-1DC2FBB9A93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93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73C5-6605-4A5B-B466-796E780C6E1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784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9DA3-B8E3-4679-A1AA-49872C57CA9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109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411AA-A1CF-4E69-8F18-DDFA24684A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928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9640-5B56-423A-AB22-6EB62993CD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211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F1072DD-C59D-4B37-A4AF-0130674A7C2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8686800" cy="4538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MX" dirty="0" smtClean="0"/>
              <a:t>   </a:t>
            </a:r>
            <a:r>
              <a:rPr lang="es-MX" sz="4800" dirty="0" smtClean="0">
                <a:latin typeface="Rockwell Extra Bold" pitchFamily="18" charset="0"/>
              </a:rPr>
              <a:t>TUMORES HIPERFUNCIONANTES DE LA MEDULA SUPRARRENAL.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  <a:endParaRPr lang="es-ES" dirty="0" smtClean="0">
              <a:latin typeface="Rockwell Extra Bold" pitchFamily="18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400" dirty="0" smtClean="0">
                <a:latin typeface="Rockwell Extra Bold" pitchFamily="18" charset="0"/>
              </a:rPr>
              <a:t>EL 10 % DE LOS FEOCROMOCITOMAS SON EXTRAADRENALES.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46500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EN PACIENTES EN LOS QUE NO LOGRE IDENTIFICARSE MASA ADRENAL POR TC O RM, LA MEDICINA NUCLEAR ES UTIL, USANDO  I 131  O In 111.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sz="2800" dirty="0" smtClean="0">
                <a:latin typeface="Rockwell Extra Bold" pitchFamily="18" charset="0"/>
              </a:rPr>
              <a:t>TIPICAMENTE SON UNILATERALES Y BENIGNOS, PUEDEN SER BILATERALES Y MALIGNOS EN UN 10% DE LOS PACIENTES.</a:t>
            </a:r>
          </a:p>
          <a:p>
            <a:pPr eaLnBrk="1" hangingPunct="1">
              <a:defRPr/>
            </a:pPr>
            <a:r>
              <a:rPr lang="es-MX" sz="2800" dirty="0" smtClean="0">
                <a:latin typeface="Rockwell Extra Bold" pitchFamily="18" charset="0"/>
              </a:rPr>
              <a:t>LAS MANIFESTACIONES SON LAS PROPIAS DE LA HIPERSECRECION DE CATECOLAMINAS.</a:t>
            </a:r>
          </a:p>
          <a:p>
            <a:pPr eaLnBrk="1" hangingPunct="1">
              <a:defRPr/>
            </a:pPr>
            <a:endParaRPr lang="es-MX" sz="2800" dirty="0" smtClean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LABORATORIOS DE ELECCION LA MEDICION DE ACIDO VANILMANDELICO Y DE CATECOLAMINAS EN ORINA DE 24 HORAS.</a:t>
            </a:r>
          </a:p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ANTE LA SOSPECHA DE FEOCROMOCITOMA SE DEBE REALIZAR TC.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MX" dirty="0" smtClean="0">
              <a:latin typeface="Rockwell Extra Bold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s-MX" dirty="0" smtClean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  <a:endParaRPr lang="es-ES" dirty="0" smtClean="0">
              <a:latin typeface="Rockwell Extra Bold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800" dirty="0" smtClean="0">
                <a:latin typeface="Rockwell Extra Bold" pitchFamily="18" charset="0"/>
              </a:rPr>
              <a:t>TC: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MX" sz="2800" dirty="0" smtClean="0">
                <a:latin typeface="Rockwell Extra Bold" pitchFamily="18" charset="0"/>
              </a:rPr>
              <a:t> MASAS DE 2-3 CM DE DIAMETRO.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MX" sz="2800" dirty="0" smtClean="0">
                <a:latin typeface="Rockwell Extra Bold" pitchFamily="18" charset="0"/>
              </a:rPr>
              <a:t>ASPECTO HOMOGENEO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MX" sz="2800" dirty="0" smtClean="0">
                <a:latin typeface="Rockwell Extra Bold" pitchFamily="18" charset="0"/>
              </a:rPr>
              <a:t>HETEROGENEO, CON COMPONENETE SÓLIDO O QUISTICO, O COMPLETAMENTE QUISTICO.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s-MX" sz="2800" dirty="0" smtClean="0">
                <a:latin typeface="Rockwell Extra Bold" pitchFamily="18" charset="0"/>
              </a:rPr>
              <a:t>EN UN 10% SE PUEDEN PRESENTAR CALCIFICACIONES.</a:t>
            </a:r>
            <a:endParaRPr lang="es-ES" sz="2800" dirty="0" smtClean="0">
              <a:latin typeface="Rockwell Extra Bold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s-ES" sz="2800" dirty="0" smtClean="0"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546"/>
            <a:ext cx="5184775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95114"/>
            <a:ext cx="5580112" cy="426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79388" y="1341438"/>
            <a:ext cx="87852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es-MX" sz="3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s-MX" sz="280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RM: MAS ESPECIFICA.</a:t>
            </a:r>
          </a:p>
          <a:p>
            <a:pPr>
              <a:defRPr/>
            </a:pPr>
            <a:endParaRPr lang="es-MX" sz="2800"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  <a:p>
            <a:pPr>
              <a:buFontTx/>
              <a:buChar char="•"/>
              <a:defRPr/>
            </a:pPr>
            <a:r>
              <a:rPr lang="es-MX" sz="280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 EN T1 GENERALMENTE SON HIPOINTENSOS, SE PUEDEN, APRECIAR HIPERINTENSOS EN CASO DE HEMORRAGIA.</a:t>
            </a:r>
          </a:p>
          <a:p>
            <a:pPr>
              <a:defRPr/>
            </a:pPr>
            <a:endParaRPr lang="es-MX" sz="2800"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  <a:p>
            <a:pPr>
              <a:buFontTx/>
              <a:buChar char="•"/>
              <a:defRPr/>
            </a:pPr>
            <a:r>
              <a:rPr lang="es-MX" sz="280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EN T2 SON HIPERINTENSOS</a:t>
            </a:r>
          </a:p>
          <a:p>
            <a:pPr>
              <a:buFontTx/>
              <a:buChar char="•"/>
              <a:defRPr/>
            </a:pPr>
            <a:endParaRPr lang="es-MX" sz="2800"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  <a:p>
            <a:pPr>
              <a:buFontTx/>
              <a:buChar char="•"/>
              <a:defRPr/>
            </a:pPr>
            <a:r>
              <a:rPr lang="es-MX" sz="280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rPr>
              <a:t>TRAS LA ADMINISTRACION DE GADOLINEO REALZAN INTENSAMENTE EN LA MAYORIA DE LOS CASOS.</a:t>
            </a:r>
            <a:endParaRPr lang="es-ES" sz="2800">
              <a:effectLst>
                <a:outerShdw blurRad="38100" dist="38100" dir="2700000" algn="tl">
                  <a:srgbClr val="000000"/>
                </a:outerShdw>
              </a:effectLst>
              <a:latin typeface="Rockwell Extra Bol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0" t="6984" r="11598" b="8006"/>
          <a:stretch>
            <a:fillRect/>
          </a:stretch>
        </p:blipFill>
        <p:spPr bwMode="auto">
          <a:xfrm>
            <a:off x="250825" y="0"/>
            <a:ext cx="4105275" cy="35083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8" r="13797" b="6639"/>
          <a:stretch>
            <a:fillRect/>
          </a:stretch>
        </p:blipFill>
        <p:spPr bwMode="auto">
          <a:xfrm>
            <a:off x="4787900" y="0"/>
            <a:ext cx="4175125" cy="35734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942" r="12939" b="22844"/>
          <a:stretch>
            <a:fillRect/>
          </a:stretch>
        </p:blipFill>
        <p:spPr bwMode="auto">
          <a:xfrm>
            <a:off x="2123728" y="3774746"/>
            <a:ext cx="4105275" cy="29495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14423" b="4820"/>
          <a:stretch>
            <a:fillRect/>
          </a:stretch>
        </p:blipFill>
        <p:spPr bwMode="auto">
          <a:xfrm>
            <a:off x="2483768" y="620688"/>
            <a:ext cx="5076825" cy="58324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FEOCROMOCITOMA.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 dirty="0" smtClean="0">
                <a:latin typeface="Rockwell Extra Bold" pitchFamily="18" charset="0"/>
              </a:rPr>
              <a:t>SI NO SE LOGRA OBSERVAR UNA MASA ADRENAL EN UN PACIENTE CON SOSPECHA DE FEOCROMOCITOMA, DEBERA BUSCARSE EN LA REGION PARAESPINOSA (PARAGANGLIOMAS)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1833</TotalTime>
  <Words>215</Words>
  <Application>Microsoft Office PowerPoint</Application>
  <PresentationFormat>Presentación en pantalla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Textura</vt:lpstr>
      <vt:lpstr>Presentación de PowerPoint</vt:lpstr>
      <vt:lpstr>FEOCROMOCITOMA.</vt:lpstr>
      <vt:lpstr>FEOCROMOCITOMA.</vt:lpstr>
      <vt:lpstr>FEOCROMOCITOMA.</vt:lpstr>
      <vt:lpstr>Presentación de PowerPoint</vt:lpstr>
      <vt:lpstr>FEOCROMOCITOMA.</vt:lpstr>
      <vt:lpstr>Presentación de PowerPoint</vt:lpstr>
      <vt:lpstr>Presentación de PowerPoint</vt:lpstr>
      <vt:lpstr>FEOCROMOCITOMA.</vt:lpstr>
      <vt:lpstr>FEOCROMOCITOMA.</vt:lpstr>
      <vt:lpstr>FEOCROMOCITOMA.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DE LAS GLANDULAS SUPRARRENALES.</dc:title>
  <dc:creator>ALFREDO</dc:creator>
  <cp:lastModifiedBy>ece53.hgz70838</cp:lastModifiedBy>
  <cp:revision>30</cp:revision>
  <dcterms:created xsi:type="dcterms:W3CDTF">2007-11-03T03:20:07Z</dcterms:created>
  <dcterms:modified xsi:type="dcterms:W3CDTF">2020-10-12T03:06:42Z</dcterms:modified>
</cp:coreProperties>
</file>