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73" r:id="rId7"/>
    <p:sldId id="263" r:id="rId8"/>
    <p:sldId id="270" r:id="rId9"/>
    <p:sldId id="271" r:id="rId10"/>
    <p:sldId id="265" r:id="rId11"/>
    <p:sldId id="268" r:id="rId12"/>
    <p:sldId id="272" r:id="rId13"/>
    <p:sldId id="266" r:id="rId14"/>
    <p:sldId id="269" r:id="rId15"/>
  </p:sldIdLst>
  <p:sldSz cx="12192000" cy="6858000"/>
  <p:notesSz cx="6858000" cy="9144000"/>
  <p:embeddedFontLst>
    <p:embeddedFont>
      <p:font typeface="Questrial" panose="020B0604020202020204" charset="0"/>
      <p:regular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889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28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88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18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04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89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64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66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9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67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5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0573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4053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8197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326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3219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6329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53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15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63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83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4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56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5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6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11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62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2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ATELECTASIA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es-ES" sz="1800" b="0" i="0" u="none" strike="noStrike" cap="none" dirty="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Br. Santos Castillo</a:t>
            </a:r>
            <a:endParaRPr sz="1800" b="0" i="0" u="none" strike="noStrike" cap="none" dirty="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27279" y="251911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SIGNOS RADIOLOGICOS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sz="quarter" idx="13"/>
          </p:nvPr>
        </p:nvSpPr>
        <p:spPr>
          <a:xfrm>
            <a:off x="927279" y="1571222"/>
            <a:ext cx="10625069" cy="476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DIRECTOS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sym typeface="Questrial"/>
              </a:rPr>
              <a:t>Desplazamiento de las cisuras </a:t>
            </a:r>
            <a:r>
              <a:rPr lang="es-MX" sz="2800" b="1" i="0" u="none" strike="noStrike" cap="none" dirty="0" err="1">
                <a:solidFill>
                  <a:schemeClr val="dk1"/>
                </a:solidFill>
                <a:sym typeface="Questrial"/>
              </a:rPr>
              <a:t>interlobares</a:t>
            </a:r>
            <a:r>
              <a:rPr lang="es-MX" sz="2800" b="0" i="0" u="none" strike="noStrike" cap="none" dirty="0">
                <a:solidFill>
                  <a:schemeClr val="dk1"/>
                </a:solidFill>
                <a:sym typeface="Questrial"/>
              </a:rPr>
              <a:t>: en el sentido del pulmón colapsado. </a:t>
            </a:r>
            <a:endParaRPr sz="2800"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sym typeface="Questrial"/>
              </a:rPr>
              <a:t>Pérdida de aireación: </a:t>
            </a:r>
            <a:r>
              <a:rPr lang="es-MX" sz="2800" b="0" i="0" u="none" strike="noStrike" cap="none" dirty="0">
                <a:solidFill>
                  <a:schemeClr val="dk1"/>
                </a:solidFill>
                <a:sym typeface="Questrial"/>
              </a:rPr>
              <a:t>se muestra como una imagen radiopaca en la zona afectada.</a:t>
            </a:r>
            <a:endParaRPr sz="2800"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sym typeface="Questrial"/>
              </a:rPr>
              <a:t>Signos bronquiales y vasculares: </a:t>
            </a:r>
            <a:r>
              <a:rPr lang="es-MX" sz="2800" b="0" i="0" u="none" strike="noStrike" cap="none" dirty="0">
                <a:solidFill>
                  <a:schemeClr val="dk1"/>
                </a:solidFill>
                <a:sym typeface="Questrial"/>
              </a:rPr>
              <a:t>se manifiestan como un conglomerado de las tramas bronquial y vascular en el interior del área que se está colapsando. A la visualización de los bronquios dentro de este área se denomina </a:t>
            </a:r>
            <a:r>
              <a:rPr lang="es-MX" sz="2800" b="0" i="0" u="none" strike="noStrike" cap="none" dirty="0" err="1">
                <a:solidFill>
                  <a:schemeClr val="dk1"/>
                </a:solidFill>
                <a:sym typeface="Questrial"/>
              </a:rPr>
              <a:t>broncograma</a:t>
            </a:r>
            <a:r>
              <a:rPr lang="es-MX" sz="2800" b="0" i="0" u="none" strike="noStrike" cap="none" dirty="0">
                <a:solidFill>
                  <a:schemeClr val="dk1"/>
                </a:solidFill>
                <a:sym typeface="Questrial"/>
              </a:rPr>
              <a:t> aéreo.</a:t>
            </a:r>
            <a:endParaRPr sz="2800" dirty="0"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es-MX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27279" y="251911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SIGNOS RADIOLOGICOS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sz="quarter" idx="13"/>
          </p:nvPr>
        </p:nvSpPr>
        <p:spPr>
          <a:xfrm>
            <a:off x="927279" y="1571222"/>
            <a:ext cx="10625069" cy="476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es-MX" sz="2200" b="0" i="0" u="sng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INDIRECTOS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MX" sz="22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Desplazamiento </a:t>
            </a:r>
            <a:r>
              <a:rPr lang="es-MX" sz="2200" b="1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hiliar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es el signo radiológico indirecto más importante de colapso pulmonar y que por sí mismo siempre indica atelectasia.</a:t>
            </a:r>
            <a:endParaRPr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2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Elevación diafragmática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en el colapso del lóbulo inferior el diafragma puede encontrarse elevado.</a:t>
            </a:r>
            <a:endParaRPr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2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Desplazamiento </a:t>
            </a:r>
            <a:r>
              <a:rPr lang="es-MX" sz="2200" b="1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mediastínico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este desplazamiento se efectúa en el sentido del área colapsada.</a:t>
            </a:r>
            <a:endParaRPr dirty="0"/>
          </a:p>
          <a:p>
            <a:pPr marL="91440" marR="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s-MX" sz="22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Estrechamiento de los espacios 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intercostales: en el hemitórax afecto. Es un signo difícil de reconocer salvo en colapsos importantes.</a:t>
            </a: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379496" y="4881860"/>
            <a:ext cx="4514046" cy="1744127"/>
          </a:xfrm>
          <a:prstGeom prst="rect">
            <a:avLst/>
          </a:prstGeom>
          <a:gradFill>
            <a:gsLst>
              <a:gs pos="0">
                <a:srgbClr val="B7614B"/>
              </a:gs>
              <a:gs pos="100000">
                <a:srgbClr val="E372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Tomografía axial computarizada (TC):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No debe utilizarse para el diagnóstico de rutina en atelectasia. Está indicado en casos de duda diagnóstica respecto a la etiología de la misma y en hallazgos radiológicos inusuales.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5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585216"/>
            <a:ext cx="9720071" cy="58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DIAGNOSTICO DIFERENCIAL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sz="quarter" idx="13"/>
          </p:nvPr>
        </p:nvSpPr>
        <p:spPr>
          <a:xfrm>
            <a:off x="1024128" y="2286001"/>
            <a:ext cx="9720071" cy="101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 mayor dificultad se plantea en la diferenciación de atelectasia con la consolidación neumónica. Ambas entidades se presentan como opacidades radiológicas. 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4826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29675" t="50308" r="30830" b="28036"/>
          <a:stretch/>
        </p:blipFill>
        <p:spPr>
          <a:xfrm>
            <a:off x="1024128" y="3296993"/>
            <a:ext cx="9819883" cy="302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El objetivo principal es lograr la </a:t>
            </a:r>
            <a:r>
              <a:rPr lang="es-ES" dirty="0" err="1" smtClean="0"/>
              <a:t>reexpansión</a:t>
            </a:r>
            <a:r>
              <a:rPr lang="es-ES" dirty="0" smtClean="0"/>
              <a:t> del pulmón afectado</a:t>
            </a:r>
          </a:p>
          <a:p>
            <a:r>
              <a:rPr lang="es-ES" dirty="0" smtClean="0"/>
              <a:t>Lo mas importante es tratar el padecimiento de base, por lo que de este dependerá el tipo de terapia (no farmacológica, farmacológica, quirúrgica) así como la duración.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52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DEFINICIÓN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sz="quarter" idx="13"/>
          </p:nvPr>
        </p:nvSpPr>
        <p:spPr>
          <a:xfrm>
            <a:off x="141028" y="1937982"/>
            <a:ext cx="8279642" cy="38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Atelectasia es el colapso de una región pulmonar periférica, segmentaria o lobar, o bien al colapso masivo de uno o ambos pulmones, que motiva la imposibilidad para realizar el intercambio gaseoso, no es una enfermedad sino la manifestación de una patología pulmonar subyacente.</a:t>
            </a: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Cualquiera que sea la causa de la atelectasia (compresión externa, una obstrucción </a:t>
            </a:r>
            <a:r>
              <a:rPr lang="es-MX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intrabronquial</a:t>
            </a:r>
            <a:r>
              <a:rPr lang="es-MX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 la inactivación o ausencia de surfactante) el colapso se acompaña de absorción del aire contenido en los alveolos, asociado a la pérdida de volumen de la zona afectada.</a:t>
            </a:r>
            <a:endParaRPr dirty="0"/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98090" y="1937981"/>
            <a:ext cx="34528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  <a:r>
              <a:rPr lang="es-ES" sz="2400" b="1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Las </a:t>
            </a:r>
            <a:r>
              <a:rPr lang="es-ES" sz="24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atelectasias son más frecuentes en los niños que en los adultos debido a que las vías aéreas son más pequeñas y hay un numero menor de canales de ventilación colateral haciéndolos más susceptibles.</a:t>
            </a:r>
            <a:endParaRPr lang="es-ES" sz="24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ETIOLOGÍA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3">
            <a:alphaModFix/>
          </a:blip>
          <a:srcRect l="29862" t="21610" r="30896" b="14040"/>
          <a:stretch/>
        </p:blipFill>
        <p:spPr>
          <a:xfrm>
            <a:off x="5089061" y="232012"/>
            <a:ext cx="6189165" cy="650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30610" y="26309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FISIOPATOLOGÍA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sz="quarter" idx="13"/>
          </p:nvPr>
        </p:nvSpPr>
        <p:spPr>
          <a:xfrm>
            <a:off x="816310" y="1575677"/>
            <a:ext cx="10625069" cy="484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 compromete el funcionalismo pulmonar causando alteraciones en la mecánica pulmonar y por lo tanto en el intercambio gaseoso.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 mecanismo fisiopatológico de formación de la atelectasia es diferente dependiendo de la causa del colapso: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Atelectasia por obstrucción bronquial: </a:t>
            </a: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tiene lugar la reabsorción del aire contenido en los alveolos, debido a que la presión parcial de éstos es menor que la presión de la sangre venosa, produciéndose el paso de los gases alveolares a la sangre, hasta el colapso completo. 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Una vez que se presenta el colapso pulmonar, se produce una hipoxia alveolar, que inicialmente puede ser intensa, ya que el área afectada no está ventilada pero permanece perfundida; inmediatamente se establece una vasoconstricción pulmonar local, y el flujo sanguíneo de las áreas atelectásicas se desvía a otras regiones mejor ventiladas, para tratar de conservar el equilibrio ventilación-perfusión y así tratar de mejorar la hipoxemia arterial</a:t>
            </a:r>
            <a:endParaRPr sz="22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Atelectasia por compresión</a:t>
            </a: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el colapso pulmonar se produce porque el parénquima es comprimido por una causa extrínseca (aumento del tamaño de los ganglios peribronquiales o por algún tipo de masa), dando lugar a salida del aire alveolar a través de las vías aéreas permeables.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En el </a:t>
            </a:r>
            <a:r>
              <a:rPr lang="es-MX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colapso por contracción o cicatrización</a:t>
            </a: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se produce una disminución del volumen pulmonar, debido a la presencia de alteraciones fibrosas locales o generalizadas en pulmón o pleura, que impiden su expansión completa. </a:t>
            </a:r>
            <a:endParaRPr/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6" y="150126"/>
            <a:ext cx="2893950" cy="1037230"/>
          </a:xfrm>
        </p:spPr>
        <p:txBody>
          <a:bodyPr>
            <a:normAutofit/>
          </a:bodyPr>
          <a:lstStyle/>
          <a:p>
            <a:r>
              <a:rPr lang="es-ES" sz="4400" b="1" dirty="0" smtClean="0"/>
              <a:t>Clínica</a:t>
            </a:r>
            <a:endParaRPr lang="es-ES" sz="4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6027371"/>
              </p:ext>
            </p:extLst>
          </p:nvPr>
        </p:nvGraphicFramePr>
        <p:xfrm>
          <a:off x="136480" y="1741577"/>
          <a:ext cx="11887200" cy="46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605">
                <a:tc>
                  <a:txBody>
                    <a:bodyPr/>
                    <a:lstStyle/>
                    <a:p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Tos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Hemoptisis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Disnea, cianosis y estridor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Dolor torácico y fiebre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Desplazamiento </a:t>
                      </a:r>
                      <a:r>
                        <a:rPr lang="es-MX" sz="1800" b="1" i="0" u="none" strike="noStrike" cap="none" dirty="0" err="1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mediastínico</a:t>
                      </a:r>
                      <a:r>
                        <a:rPr lang="es-MX" sz="1800" b="1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y de los ruidos cardíacos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se presenta cuando se ha producido la obstrucción y va aumentando en frecuencia e intensidad como mecanismo defensivo, para tratar de resolver el obstáculo. 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puede aparecer cuando la causa es la aspiración de un cuerpo extraño o procesos infecciosos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evidentes cuando se produce estenosis de la vía aérea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debidos a la sobreinfección secundaria de la atelectasia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cap="none" dirty="0" smtClean="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en caso de atelectasia masiva se produce este desplazamiento hacia el lado afecto, siendo este hallazgo más frecuente en niños pequeños, debido a la mayor movilidad del mediastino que poseen.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12192" y="308561"/>
            <a:ext cx="7301552" cy="127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80000"/>
              </a:lnSpc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Los síntomas que se presentan en una atelectasia dependen fundamentalmente de dos factores: la enfermedad de base y la magnitud de la obstrucción.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5054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4885353" cy="118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es-MX" sz="5000" b="0" i="0" u="none" strike="noStrike" cap="none" dirty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DIAGNÓSTICO</a:t>
            </a:r>
            <a:endParaRPr sz="5000" b="0" i="0" u="none" strike="noStrike" cap="none" dirty="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sz="quarter" idx="13"/>
          </p:nvPr>
        </p:nvSpPr>
        <p:spPr>
          <a:xfrm>
            <a:off x="1024130" y="2286000"/>
            <a:ext cx="3805448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s-MX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 diagnóstico de atelectasia debe iniciarse con la realización de una historia clínica completa, seguida de una exploración minuciosa del paciente, tras lo cual investigaremos la etiología del proceso. </a:t>
            </a:r>
            <a:endParaRPr/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282" t="4900" r="1400" b="4275"/>
          <a:stretch/>
        </p:blipFill>
        <p:spPr>
          <a:xfrm>
            <a:off x="5180566" y="1774209"/>
            <a:ext cx="6373391" cy="358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5180567" y="4708478"/>
            <a:ext cx="6373391" cy="313898"/>
          </a:xfrm>
          <a:prstGeom prst="rect">
            <a:avLst/>
          </a:prstGeom>
          <a:noFill/>
          <a:ln w="15875" cap="flat" cmpd="sng">
            <a:solidFill>
              <a:srgbClr val="904C3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85216"/>
            <a:ext cx="9720071" cy="57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313900"/>
            <a:ext cx="9911685" cy="63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24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75</TotalTime>
  <Words>811</Words>
  <Application>Microsoft Office PowerPoint</Application>
  <PresentationFormat>Panorámica</PresentationFormat>
  <Paragraphs>50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Questrial</vt:lpstr>
      <vt:lpstr>Tw Cen MT</vt:lpstr>
      <vt:lpstr>Arial</vt:lpstr>
      <vt:lpstr>Gota</vt:lpstr>
      <vt:lpstr>ATELECTASIA</vt:lpstr>
      <vt:lpstr>DEFINICIÓN</vt:lpstr>
      <vt:lpstr>ETIOLOGÍA</vt:lpstr>
      <vt:lpstr>FISIOPATOLOGÍA</vt:lpstr>
      <vt:lpstr>Presentación de PowerPoint</vt:lpstr>
      <vt:lpstr>Clínica</vt:lpstr>
      <vt:lpstr>DIAGNÓSTICO</vt:lpstr>
      <vt:lpstr>Presentación de PowerPoint</vt:lpstr>
      <vt:lpstr>Presentación de PowerPoint</vt:lpstr>
      <vt:lpstr>SIGNOS RADIOLOGICOS</vt:lpstr>
      <vt:lpstr>SIGNOS RADIOLOGICOS</vt:lpstr>
      <vt:lpstr>Presentación de PowerPoint</vt:lpstr>
      <vt:lpstr>DIAGNOSTICO DIFERENCIAL</vt:lpstr>
      <vt:lpstr>Tratamiento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ATELECTASIA</dc:title>
  <dc:creator>santos ivan castillo balderas</dc:creator>
  <cp:lastModifiedBy>capacitacion</cp:lastModifiedBy>
  <cp:revision>4</cp:revision>
  <dcterms:modified xsi:type="dcterms:W3CDTF">2018-02-02T21:27:58Z</dcterms:modified>
</cp:coreProperties>
</file>